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6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custDataLst>
    <p:tags r:id="rId18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1C3F624-8378-609A-999F-ABC74DF0144E}" name="Nathalie Allgeyer" initials="" userId="S::Nathalie.Allgeyer@deutschebahn.com::79421577-fb21-4120-8b2f-2c039c2801e1" providerId="AD"/>
  <p188:author id="{094FFB59-7B94-A305-7E90-59A8E83DC583}" name="Rojan Ajiri" initials="RA" userId="S::Rojan.Ajiri@deutschebahn.com::25d73d03-164f-4bbe-81b7-bd1cea107fcb" providerId="AD"/>
  <p188:author id="{417C7868-26DA-73A1-37D2-784929FD8026}" name="Samuel Gliem" initials="SG" userId="S::Samuel.Gliem@deutschebahn.com::2d1b696a-658e-400c-871f-484d069bedb9" providerId="AD"/>
  <p188:author id="{3D0ADAB1-9810-7939-E1A5-E721BB261D9B}" name="Tina Ramge" initials="TR" userId="S::Tina.Ramge@deutschebahn.com::c03a2592-5b15-4fa5-9182-c1e3cee7f922" providerId="AD"/>
  <p188:author id="{8EAB30ED-1736-A93C-41A4-3C777DF92FE6}" name="Kristin Schroth" initials="KS" userId="S::Kristin.Schroth@deutschebahn.com::66778d25-56be-45ab-b306-fd7c66bc523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E6B"/>
    <a:srgbClr val="333740"/>
    <a:srgbClr val="00A099"/>
    <a:srgbClr val="AFB4BB"/>
    <a:srgbClr val="FCE3BA"/>
    <a:srgbClr val="EC0016"/>
    <a:srgbClr val="9B000E"/>
    <a:srgbClr val="FFFFFF"/>
    <a:srgbClr val="8FBDA7"/>
    <a:srgbClr val="AEB4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2792EE-2058-4A58-B0BB-1B673E3055F9}" v="88" dt="2026-06-22T13:21:58.7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a Froldi" userId="330ded59-efbb-4592-9013-9a0ac729925e" providerId="ADAL" clId="{00F86FC6-64A5-4269-A439-D0A6006EDDC1}"/>
    <pc:docChg chg="undo custSel modSld">
      <pc:chgData name="Claudia Froldi" userId="330ded59-efbb-4592-9013-9a0ac729925e" providerId="ADAL" clId="{00F86FC6-64A5-4269-A439-D0A6006EDDC1}" dt="2026-06-22T13:21:58.710" v="87" actId="948"/>
      <pc:docMkLst>
        <pc:docMk/>
      </pc:docMkLst>
      <pc:sldChg chg="modSp mod">
        <pc:chgData name="Claudia Froldi" userId="330ded59-efbb-4592-9013-9a0ac729925e" providerId="ADAL" clId="{00F86FC6-64A5-4269-A439-D0A6006EDDC1}" dt="2026-06-22T13:18:35.237" v="2" actId="207"/>
        <pc:sldMkLst>
          <pc:docMk/>
          <pc:sldMk cId="0" sldId="256"/>
        </pc:sldMkLst>
        <pc:spChg chg="mod">
          <ac:chgData name="Claudia Froldi" userId="330ded59-efbb-4592-9013-9a0ac729925e" providerId="ADAL" clId="{00F86FC6-64A5-4269-A439-D0A6006EDDC1}" dt="2026-06-22T13:18:35.237" v="2" actId="207"/>
          <ac:spMkLst>
            <pc:docMk/>
            <pc:sldMk cId="0" sldId="256"/>
            <ac:spMk id="4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6"/>
            <ac:spMk id="5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6"/>
            <ac:spMk id="6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6"/>
            <ac:spMk id="8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6"/>
            <ac:spMk id="15" creationId="{5066BBE4-6C35-3758-F31A-42FB467DA50B}"/>
          </ac:spMkLst>
        </pc:spChg>
      </pc:sldChg>
      <pc:sldChg chg="modSp mod">
        <pc:chgData name="Claudia Froldi" userId="330ded59-efbb-4592-9013-9a0ac729925e" providerId="ADAL" clId="{00F86FC6-64A5-4269-A439-D0A6006EDDC1}" dt="2026-06-22T13:21:03.755" v="83" actId="313"/>
        <pc:sldMkLst>
          <pc:docMk/>
          <pc:sldMk cId="0" sldId="258"/>
        </pc:sldMkLst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8"/>
            <ac:spMk id="2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20:19.275" v="70" actId="20577"/>
          <ac:spMkLst>
            <pc:docMk/>
            <pc:sldMk cId="0" sldId="258"/>
            <ac:spMk id="3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21:03.755" v="83" actId="313"/>
          <ac:spMkLst>
            <pc:docMk/>
            <pc:sldMk cId="0" sldId="258"/>
            <ac:spMk id="4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8"/>
            <ac:spMk id="5" creationId="{EB538E46-C847-44FA-A5BC-C63FF58B56BA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8"/>
            <ac:spMk id="6" creationId="{0EC4D224-C30D-405E-A5EE-0DB17C1D8679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8"/>
            <ac:spMk id="7" creationId="{00000000-0000-0000-0000-000000000000}"/>
          </ac:spMkLst>
        </pc:spChg>
      </pc:sldChg>
      <pc:sldChg chg="modSp mod">
        <pc:chgData name="Claudia Froldi" userId="330ded59-efbb-4592-9013-9a0ac729925e" providerId="ADAL" clId="{00F86FC6-64A5-4269-A439-D0A6006EDDC1}" dt="2026-06-22T13:18:06.447" v="0" actId="790"/>
        <pc:sldMkLst>
          <pc:docMk/>
          <pc:sldMk cId="0" sldId="259"/>
        </pc:sldMkLst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9"/>
            <ac:spMk id="2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9"/>
            <ac:spMk id="5" creationId="{EB538E46-C847-44FA-A5BC-C63FF58B56BA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9"/>
            <ac:spMk id="6" creationId="{0EC4D224-C30D-405E-A5EE-0DB17C1D8679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59"/>
            <ac:spMk id="7" creationId="{00000000-0000-0000-0000-000000000000}"/>
          </ac:spMkLst>
        </pc:spChg>
        <pc:graphicFrameChg chg="modGraphic">
          <ac:chgData name="Claudia Froldi" userId="330ded59-efbb-4592-9013-9a0ac729925e" providerId="ADAL" clId="{00F86FC6-64A5-4269-A439-D0A6006EDDC1}" dt="2026-06-22T13:18:06.447" v="0" actId="790"/>
          <ac:graphicFrameMkLst>
            <pc:docMk/>
            <pc:sldMk cId="0" sldId="259"/>
            <ac:graphicFrameMk id="3" creationId="{00000000-0000-0000-0000-000000000000}"/>
          </ac:graphicFrameMkLst>
        </pc:graphicFrameChg>
      </pc:sldChg>
      <pc:sldChg chg="modSp mod">
        <pc:chgData name="Claudia Froldi" userId="330ded59-efbb-4592-9013-9a0ac729925e" providerId="ADAL" clId="{00F86FC6-64A5-4269-A439-D0A6006EDDC1}" dt="2026-06-22T13:18:06.447" v="0" actId="790"/>
        <pc:sldMkLst>
          <pc:docMk/>
          <pc:sldMk cId="0" sldId="260"/>
        </pc:sldMkLst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0"/>
            <ac:spMk id="2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0"/>
            <ac:spMk id="3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0"/>
            <ac:spMk id="5" creationId="{EB538E46-C847-44FA-A5BC-C63FF58B56BA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0"/>
            <ac:spMk id="6" creationId="{0EC4D224-C30D-405E-A5EE-0DB17C1D8679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0"/>
            <ac:spMk id="7" creationId="{00000000-0000-0000-0000-000000000000}"/>
          </ac:spMkLst>
        </pc:spChg>
      </pc:sldChg>
      <pc:sldChg chg="modSp mod">
        <pc:chgData name="Claudia Froldi" userId="330ded59-efbb-4592-9013-9a0ac729925e" providerId="ADAL" clId="{00F86FC6-64A5-4269-A439-D0A6006EDDC1}" dt="2026-06-22T13:18:06.447" v="0" actId="790"/>
        <pc:sldMkLst>
          <pc:docMk/>
          <pc:sldMk cId="0" sldId="261"/>
        </pc:sldMkLst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1"/>
            <ac:spMk id="2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1"/>
            <ac:spMk id="5" creationId="{EB538E46-C847-44FA-A5BC-C63FF58B56BA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1"/>
            <ac:spMk id="6" creationId="{0EC4D224-C30D-405E-A5EE-0DB17C1D8679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1"/>
            <ac:spMk id="7" creationId="{00000000-0000-0000-0000-000000000000}"/>
          </ac:spMkLst>
        </pc:spChg>
        <pc:graphicFrameChg chg="modGraphic">
          <ac:chgData name="Claudia Froldi" userId="330ded59-efbb-4592-9013-9a0ac729925e" providerId="ADAL" clId="{00F86FC6-64A5-4269-A439-D0A6006EDDC1}" dt="2026-06-22T13:18:06.447" v="0" actId="790"/>
          <ac:graphicFrameMkLst>
            <pc:docMk/>
            <pc:sldMk cId="0" sldId="261"/>
            <ac:graphicFrameMk id="3" creationId="{00000000-0000-0000-0000-000000000000}"/>
          </ac:graphicFrameMkLst>
        </pc:graphicFrameChg>
      </pc:sldChg>
      <pc:sldChg chg="modSp mod">
        <pc:chgData name="Claudia Froldi" userId="330ded59-efbb-4592-9013-9a0ac729925e" providerId="ADAL" clId="{00F86FC6-64A5-4269-A439-D0A6006EDDC1}" dt="2026-06-22T13:18:06.447" v="0" actId="790"/>
        <pc:sldMkLst>
          <pc:docMk/>
          <pc:sldMk cId="0" sldId="262"/>
        </pc:sldMkLst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2"/>
            <ac:spMk id="2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2"/>
            <ac:spMk id="3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2"/>
            <ac:spMk id="5" creationId="{EB538E46-C847-44FA-A5BC-C63FF58B56BA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2"/>
            <ac:spMk id="6" creationId="{0EC4D224-C30D-405E-A5EE-0DB17C1D8679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2"/>
            <ac:spMk id="7" creationId="{00000000-0000-0000-0000-000000000000}"/>
          </ac:spMkLst>
        </pc:spChg>
      </pc:sldChg>
      <pc:sldChg chg="modSp mod">
        <pc:chgData name="Claudia Froldi" userId="330ded59-efbb-4592-9013-9a0ac729925e" providerId="ADAL" clId="{00F86FC6-64A5-4269-A439-D0A6006EDDC1}" dt="2026-06-22T13:21:58.710" v="87" actId="948"/>
        <pc:sldMkLst>
          <pc:docMk/>
          <pc:sldMk cId="0" sldId="263"/>
        </pc:sldMkLst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3"/>
            <ac:spMk id="2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21:58.710" v="87" actId="948"/>
          <ac:spMkLst>
            <pc:docMk/>
            <pc:sldMk cId="0" sldId="263"/>
            <ac:spMk id="3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3"/>
            <ac:spMk id="5" creationId="{EB538E46-C847-44FA-A5BC-C63FF58B56BA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3"/>
            <ac:spMk id="6" creationId="{0EC4D224-C30D-405E-A5EE-0DB17C1D8679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3"/>
            <ac:spMk id="7" creationId="{00000000-0000-0000-0000-000000000000}"/>
          </ac:spMkLst>
        </pc:spChg>
      </pc:sldChg>
      <pc:sldChg chg="modSp mod">
        <pc:chgData name="Claudia Froldi" userId="330ded59-efbb-4592-9013-9a0ac729925e" providerId="ADAL" clId="{00F86FC6-64A5-4269-A439-D0A6006EDDC1}" dt="2026-06-22T13:18:06.447" v="0" actId="790"/>
        <pc:sldMkLst>
          <pc:docMk/>
          <pc:sldMk cId="0" sldId="264"/>
        </pc:sldMkLst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4"/>
            <ac:spMk id="2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4"/>
            <ac:spMk id="5" creationId="{EB538E46-C847-44FA-A5BC-C63FF58B56BA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4"/>
            <ac:spMk id="6" creationId="{0EC4D224-C30D-405E-A5EE-0DB17C1D8679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4"/>
            <ac:spMk id="7" creationId="{00000000-0000-0000-0000-000000000000}"/>
          </ac:spMkLst>
        </pc:spChg>
        <pc:graphicFrameChg chg="modGraphic">
          <ac:chgData name="Claudia Froldi" userId="330ded59-efbb-4592-9013-9a0ac729925e" providerId="ADAL" clId="{00F86FC6-64A5-4269-A439-D0A6006EDDC1}" dt="2026-06-22T13:18:06.447" v="0" actId="790"/>
          <ac:graphicFrameMkLst>
            <pc:docMk/>
            <pc:sldMk cId="0" sldId="264"/>
            <ac:graphicFrameMk id="3" creationId="{00000000-0000-0000-0000-000000000000}"/>
          </ac:graphicFrameMkLst>
        </pc:graphicFrameChg>
      </pc:sldChg>
      <pc:sldChg chg="modSp mod">
        <pc:chgData name="Claudia Froldi" userId="330ded59-efbb-4592-9013-9a0ac729925e" providerId="ADAL" clId="{00F86FC6-64A5-4269-A439-D0A6006EDDC1}" dt="2026-06-22T13:18:06.447" v="0" actId="790"/>
        <pc:sldMkLst>
          <pc:docMk/>
          <pc:sldMk cId="0" sldId="265"/>
        </pc:sldMkLst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5"/>
            <ac:spMk id="2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5"/>
            <ac:spMk id="5" creationId="{EB538E46-C847-44FA-A5BC-C63FF58B56BA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5"/>
            <ac:spMk id="6" creationId="{0EC4D224-C30D-405E-A5EE-0DB17C1D8679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5"/>
            <ac:spMk id="7" creationId="{00000000-0000-0000-0000-000000000000}"/>
          </ac:spMkLst>
        </pc:spChg>
        <pc:graphicFrameChg chg="modGraphic">
          <ac:chgData name="Claudia Froldi" userId="330ded59-efbb-4592-9013-9a0ac729925e" providerId="ADAL" clId="{00F86FC6-64A5-4269-A439-D0A6006EDDC1}" dt="2026-06-22T13:18:06.447" v="0" actId="790"/>
          <ac:graphicFrameMkLst>
            <pc:docMk/>
            <pc:sldMk cId="0" sldId="265"/>
            <ac:graphicFrameMk id="3" creationId="{00000000-0000-0000-0000-000000000000}"/>
          </ac:graphicFrameMkLst>
        </pc:graphicFrameChg>
      </pc:sldChg>
      <pc:sldChg chg="modSp mod">
        <pc:chgData name="Claudia Froldi" userId="330ded59-efbb-4592-9013-9a0ac729925e" providerId="ADAL" clId="{00F86FC6-64A5-4269-A439-D0A6006EDDC1}" dt="2026-06-22T13:18:06.447" v="0" actId="790"/>
        <pc:sldMkLst>
          <pc:docMk/>
          <pc:sldMk cId="0" sldId="266"/>
        </pc:sldMkLst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6"/>
            <ac:spMk id="3" creationId="{00000000-0000-0000-0000-000000000000}"/>
          </ac:spMkLst>
        </pc:spChg>
      </pc:sldChg>
      <pc:sldChg chg="addSp delSp modSp mod">
        <pc:chgData name="Claudia Froldi" userId="330ded59-efbb-4592-9013-9a0ac729925e" providerId="ADAL" clId="{00F86FC6-64A5-4269-A439-D0A6006EDDC1}" dt="2026-06-22T13:19:31.868" v="62" actId="1035"/>
        <pc:sldMkLst>
          <pc:docMk/>
          <pc:sldMk cId="0" sldId="267"/>
        </pc:sldMkLst>
        <pc:spChg chg="del mod">
          <ac:chgData name="Claudia Froldi" userId="330ded59-efbb-4592-9013-9a0ac729925e" providerId="ADAL" clId="{00F86FC6-64A5-4269-A439-D0A6006EDDC1}" dt="2026-06-22T13:19:17.766" v="6" actId="478"/>
          <ac:spMkLst>
            <pc:docMk/>
            <pc:sldMk cId="0" sldId="267"/>
            <ac:spMk id="2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7"/>
            <ac:spMk id="3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7"/>
            <ac:spMk id="4" creationId="{00000000-0000-0000-0000-000000000000}"/>
          </ac:spMkLst>
        </pc:spChg>
        <pc:spChg chg="add del mod">
          <ac:chgData name="Claudia Froldi" userId="330ded59-efbb-4592-9013-9a0ac729925e" providerId="ADAL" clId="{00F86FC6-64A5-4269-A439-D0A6006EDDC1}" dt="2026-06-22T13:19:31.868" v="62" actId="1035"/>
          <ac:spMkLst>
            <pc:docMk/>
            <pc:sldMk cId="0" sldId="267"/>
            <ac:spMk id="5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7"/>
            <ac:spMk id="6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7"/>
            <ac:spMk id="7" creationId="{00000000-0000-0000-0000-000000000000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7"/>
            <ac:spMk id="8" creationId="{9D45B80E-FA5E-4414-8A23-82CAB8E0D0D8}"/>
          </ac:spMkLst>
        </pc:spChg>
        <pc:spChg chg="mod">
          <ac:chgData name="Claudia Froldi" userId="330ded59-efbb-4592-9013-9a0ac729925e" providerId="ADAL" clId="{00F86FC6-64A5-4269-A439-D0A6006EDDC1}" dt="2026-06-22T13:18:06.447" v="0" actId="790"/>
          <ac:spMkLst>
            <pc:docMk/>
            <pc:sldMk cId="0" sldId="267"/>
            <ac:spMk id="9" creationId="{001E907B-F3FD-4F7E-979E-473985CA80BA}"/>
          </ac:spMkLst>
        </pc:spChg>
        <pc:spChg chg="add mod">
          <ac:chgData name="Claudia Froldi" userId="330ded59-efbb-4592-9013-9a0ac729925e" providerId="ADAL" clId="{00F86FC6-64A5-4269-A439-D0A6006EDDC1}" dt="2026-06-22T13:18:58.509" v="3" actId="478"/>
          <ac:spMkLst>
            <pc:docMk/>
            <pc:sldMk cId="0" sldId="267"/>
            <ac:spMk id="10" creationId="{7C16C90F-54A2-404F-B833-D244CEFFCD1A}"/>
          </ac:spMkLst>
        </pc:spChg>
      </pc:sldChg>
    </pc:docChg>
  </pc:docChgLst>
  <pc:docChgLst>
    <pc:chgData name="André Knie" userId="ea9f8be4-6c30-4ac0-90f0-ffb7da4477b6" providerId="ADAL" clId="{FD6C8E91-D5B5-4578-A1C8-596C84E4F736}"/>
    <pc:docChg chg="undo custSel addSld delSld modSld modMainMaster">
      <pc:chgData name="André Knie" userId="ea9f8be4-6c30-4ac0-90f0-ffb7da4477b6" providerId="ADAL" clId="{FD6C8E91-D5B5-4578-A1C8-596C84E4F736}" dt="2026-06-18T08:20:35.404" v="334" actId="1076"/>
      <pc:docMkLst>
        <pc:docMk/>
      </pc:docMkLst>
      <pc:sldChg chg="addSp delSp modSp mod modClrScheme chgLayout">
        <pc:chgData name="André Knie" userId="ea9f8be4-6c30-4ac0-90f0-ffb7da4477b6" providerId="ADAL" clId="{FD6C8E91-D5B5-4578-A1C8-596C84E4F736}" dt="2026-06-18T07:58:15.386" v="263" actId="27636"/>
        <pc:sldMkLst>
          <pc:docMk/>
          <pc:sldMk cId="0" sldId="256"/>
        </pc:sldMkLst>
        <pc:spChg chg="add del mod">
          <ac:chgData name="André Knie" userId="ea9f8be4-6c30-4ac0-90f0-ffb7da4477b6" providerId="ADAL" clId="{FD6C8E91-D5B5-4578-A1C8-596C84E4F736}" dt="2026-06-18T07:57:47.283" v="238" actId="26606"/>
          <ac:spMkLst>
            <pc:docMk/>
            <pc:sldMk cId="0" sldId="256"/>
            <ac:spMk id="3" creationId="{00000000-0000-0000-0000-000000000000}"/>
          </ac:spMkLst>
        </pc:spChg>
        <pc:spChg chg="mod ord">
          <ac:chgData name="André Knie" userId="ea9f8be4-6c30-4ac0-90f0-ffb7da4477b6" providerId="ADAL" clId="{FD6C8E91-D5B5-4578-A1C8-596C84E4F736}" dt="2026-06-18T07:58:07.835" v="261" actId="207"/>
          <ac:spMkLst>
            <pc:docMk/>
            <pc:sldMk cId="0" sldId="256"/>
            <ac:spMk id="4" creationId="{00000000-0000-0000-0000-000000000000}"/>
          </ac:spMkLst>
        </pc:spChg>
        <pc:spChg chg="mod ord">
          <ac:chgData name="André Knie" userId="ea9f8be4-6c30-4ac0-90f0-ffb7da4477b6" providerId="ADAL" clId="{FD6C8E91-D5B5-4578-A1C8-596C84E4F736}" dt="2026-06-18T07:58:15.386" v="263" actId="27636"/>
          <ac:spMkLst>
            <pc:docMk/>
            <pc:sldMk cId="0" sldId="256"/>
            <ac:spMk id="5" creationId="{00000000-0000-0000-0000-000000000000}"/>
          </ac:spMkLst>
        </pc:spChg>
        <pc:spChg chg="mod ord">
          <ac:chgData name="André Knie" userId="ea9f8be4-6c30-4ac0-90f0-ffb7da4477b6" providerId="ADAL" clId="{FD6C8E91-D5B5-4578-A1C8-596C84E4F736}" dt="2026-06-18T07:58:07.835" v="261" actId="207"/>
          <ac:spMkLst>
            <pc:docMk/>
            <pc:sldMk cId="0" sldId="256"/>
            <ac:spMk id="6" creationId="{00000000-0000-0000-0000-000000000000}"/>
          </ac:spMkLst>
        </pc:spChg>
        <pc:spChg chg="add del mod">
          <ac:chgData name="André Knie" userId="ea9f8be4-6c30-4ac0-90f0-ffb7da4477b6" providerId="ADAL" clId="{FD6C8E91-D5B5-4578-A1C8-596C84E4F736}" dt="2026-06-18T07:57:47.283" v="238" actId="26606"/>
          <ac:spMkLst>
            <pc:docMk/>
            <pc:sldMk cId="0" sldId="256"/>
            <ac:spMk id="7" creationId="{00000000-0000-0000-0000-000000000000}"/>
          </ac:spMkLst>
        </pc:spChg>
        <pc:spChg chg="mod ord">
          <ac:chgData name="André Knie" userId="ea9f8be4-6c30-4ac0-90f0-ffb7da4477b6" providerId="ADAL" clId="{FD6C8E91-D5B5-4578-A1C8-596C84E4F736}" dt="2026-06-18T07:57:47.283" v="238" actId="26606"/>
          <ac:spMkLst>
            <pc:docMk/>
            <pc:sldMk cId="0" sldId="256"/>
            <ac:spMk id="8" creationId="{00000000-0000-0000-0000-000000000000}"/>
          </ac:spMkLst>
        </pc:spChg>
        <pc:spChg chg="add mod">
          <ac:chgData name="André Knie" userId="ea9f8be4-6c30-4ac0-90f0-ffb7da4477b6" providerId="ADAL" clId="{FD6C8E91-D5B5-4578-A1C8-596C84E4F736}" dt="2026-06-18T07:57:06.410" v="225" actId="14100"/>
          <ac:spMkLst>
            <pc:docMk/>
            <pc:sldMk cId="0" sldId="256"/>
            <ac:spMk id="9" creationId="{6D4D91EC-B759-1373-AFF0-A516AC664123}"/>
          </ac:spMkLst>
        </pc:spChg>
        <pc:spChg chg="add del mod">
          <ac:chgData name="André Knie" userId="ea9f8be4-6c30-4ac0-90f0-ffb7da4477b6" providerId="ADAL" clId="{FD6C8E91-D5B5-4578-A1C8-596C84E4F736}" dt="2026-06-18T07:57:47.268" v="237" actId="26606"/>
          <ac:spMkLst>
            <pc:docMk/>
            <pc:sldMk cId="0" sldId="256"/>
            <ac:spMk id="13" creationId="{26E9F715-590C-7A3B-203B-34863BD9AE36}"/>
          </ac:spMkLst>
        </pc:spChg>
        <pc:spChg chg="add mod">
          <ac:chgData name="André Knie" userId="ea9f8be4-6c30-4ac0-90f0-ffb7da4477b6" providerId="ADAL" clId="{FD6C8E91-D5B5-4578-A1C8-596C84E4F736}" dt="2026-06-18T07:57:47.283" v="238" actId="26606"/>
          <ac:spMkLst>
            <pc:docMk/>
            <pc:sldMk cId="0" sldId="256"/>
            <ac:spMk id="15" creationId="{5066BBE4-6C35-3758-F31A-42FB467DA50B}"/>
          </ac:spMkLst>
        </pc:spChg>
        <pc:picChg chg="mod ord">
          <ac:chgData name="André Knie" userId="ea9f8be4-6c30-4ac0-90f0-ffb7da4477b6" providerId="ADAL" clId="{FD6C8E91-D5B5-4578-A1C8-596C84E4F736}" dt="2026-06-18T07:57:47.283" v="238" actId="26606"/>
          <ac:picMkLst>
            <pc:docMk/>
            <pc:sldMk cId="0" sldId="256"/>
            <ac:picMk id="2" creationId="{00000000-0000-0000-0000-000000000000}"/>
          </ac:picMkLst>
        </pc:picChg>
      </pc:sldChg>
      <pc:sldChg chg="del">
        <pc:chgData name="André Knie" userId="ea9f8be4-6c30-4ac0-90f0-ffb7da4477b6" providerId="ADAL" clId="{FD6C8E91-D5B5-4578-A1C8-596C84E4F736}" dt="2026-06-18T07:47:29.617" v="56" actId="47"/>
        <pc:sldMkLst>
          <pc:docMk/>
          <pc:sldMk cId="0" sldId="257"/>
        </pc:sldMkLst>
      </pc:sldChg>
      <pc:sldChg chg="modSp mod">
        <pc:chgData name="André Knie" userId="ea9f8be4-6c30-4ac0-90f0-ffb7da4477b6" providerId="ADAL" clId="{FD6C8E91-D5B5-4578-A1C8-596C84E4F736}" dt="2026-06-18T07:58:33.267" v="264" actId="113"/>
        <pc:sldMkLst>
          <pc:docMk/>
          <pc:sldMk cId="0" sldId="258"/>
        </pc:sldMkLst>
        <pc:spChg chg="mod">
          <ac:chgData name="André Knie" userId="ea9f8be4-6c30-4ac0-90f0-ffb7da4477b6" providerId="ADAL" clId="{FD6C8E91-D5B5-4578-A1C8-596C84E4F736}" dt="2026-06-18T07:58:33.267" v="264" actId="113"/>
          <ac:spMkLst>
            <pc:docMk/>
            <pc:sldMk cId="0" sldId="258"/>
            <ac:spMk id="2" creationId="{00000000-0000-0000-0000-000000000000}"/>
          </ac:spMkLst>
        </pc:spChg>
        <pc:spChg chg="mod">
          <ac:chgData name="André Knie" userId="ea9f8be4-6c30-4ac0-90f0-ffb7da4477b6" providerId="ADAL" clId="{FD6C8E91-D5B5-4578-A1C8-596C84E4F736}" dt="2026-06-18T07:52:04.222" v="97" actId="947"/>
          <ac:spMkLst>
            <pc:docMk/>
            <pc:sldMk cId="0" sldId="258"/>
            <ac:spMk id="3" creationId="{00000000-0000-0000-0000-000000000000}"/>
          </ac:spMkLst>
        </pc:spChg>
        <pc:spChg chg="mod">
          <ac:chgData name="André Knie" userId="ea9f8be4-6c30-4ac0-90f0-ffb7da4477b6" providerId="ADAL" clId="{FD6C8E91-D5B5-4578-A1C8-596C84E4F736}" dt="2026-06-18T07:52:04.213" v="96" actId="947"/>
          <ac:spMkLst>
            <pc:docMk/>
            <pc:sldMk cId="0" sldId="258"/>
            <ac:spMk id="4" creationId="{00000000-0000-0000-0000-000000000000}"/>
          </ac:spMkLst>
        </pc:spChg>
      </pc:sldChg>
      <pc:sldChg chg="modSp mod">
        <pc:chgData name="André Knie" userId="ea9f8be4-6c30-4ac0-90f0-ffb7da4477b6" providerId="ADAL" clId="{FD6C8E91-D5B5-4578-A1C8-596C84E4F736}" dt="2026-06-18T08:20:35.404" v="334" actId="1076"/>
        <pc:sldMkLst>
          <pc:docMk/>
          <pc:sldMk cId="0" sldId="259"/>
        </pc:sldMkLst>
        <pc:spChg chg="mod">
          <ac:chgData name="André Knie" userId="ea9f8be4-6c30-4ac0-90f0-ffb7da4477b6" providerId="ADAL" clId="{FD6C8E91-D5B5-4578-A1C8-596C84E4F736}" dt="2026-06-18T07:48:14.536" v="63" actId="113"/>
          <ac:spMkLst>
            <pc:docMk/>
            <pc:sldMk cId="0" sldId="259"/>
            <ac:spMk id="2" creationId="{00000000-0000-0000-0000-000000000000}"/>
          </ac:spMkLst>
        </pc:spChg>
        <pc:graphicFrameChg chg="mod modGraphic">
          <ac:chgData name="André Knie" userId="ea9f8be4-6c30-4ac0-90f0-ffb7da4477b6" providerId="ADAL" clId="{FD6C8E91-D5B5-4578-A1C8-596C84E4F736}" dt="2026-06-18T08:20:35.404" v="334" actId="1076"/>
          <ac:graphicFrameMkLst>
            <pc:docMk/>
            <pc:sldMk cId="0" sldId="259"/>
            <ac:graphicFrameMk id="3" creationId="{00000000-0000-0000-0000-000000000000}"/>
          </ac:graphicFrameMkLst>
        </pc:graphicFrameChg>
      </pc:sldChg>
      <pc:sldChg chg="modSp mod">
        <pc:chgData name="André Knie" userId="ea9f8be4-6c30-4ac0-90f0-ffb7da4477b6" providerId="ADAL" clId="{FD6C8E91-D5B5-4578-A1C8-596C84E4F736}" dt="2026-06-18T08:17:44.631" v="325" actId="1076"/>
        <pc:sldMkLst>
          <pc:docMk/>
          <pc:sldMk cId="0" sldId="261"/>
        </pc:sldMkLst>
        <pc:spChg chg="mod">
          <ac:chgData name="André Knie" userId="ea9f8be4-6c30-4ac0-90f0-ffb7da4477b6" providerId="ADAL" clId="{FD6C8E91-D5B5-4578-A1C8-596C84E4F736}" dt="2026-06-18T07:58:36.482" v="265" actId="113"/>
          <ac:spMkLst>
            <pc:docMk/>
            <pc:sldMk cId="0" sldId="261"/>
            <ac:spMk id="2" creationId="{00000000-0000-0000-0000-000000000000}"/>
          </ac:spMkLst>
        </pc:spChg>
        <pc:graphicFrameChg chg="mod modGraphic">
          <ac:chgData name="André Knie" userId="ea9f8be4-6c30-4ac0-90f0-ffb7da4477b6" providerId="ADAL" clId="{FD6C8E91-D5B5-4578-A1C8-596C84E4F736}" dt="2026-06-18T08:17:44.631" v="325" actId="1076"/>
          <ac:graphicFrameMkLst>
            <pc:docMk/>
            <pc:sldMk cId="0" sldId="261"/>
            <ac:graphicFrameMk id="3" creationId="{00000000-0000-0000-0000-000000000000}"/>
          </ac:graphicFrameMkLst>
        </pc:graphicFrameChg>
      </pc:sldChg>
      <pc:sldChg chg="modSp mod">
        <pc:chgData name="André Knie" userId="ea9f8be4-6c30-4ac0-90f0-ffb7da4477b6" providerId="ADAL" clId="{FD6C8E91-D5B5-4578-A1C8-596C84E4F736}" dt="2026-06-18T07:58:40.824" v="266" actId="113"/>
        <pc:sldMkLst>
          <pc:docMk/>
          <pc:sldMk cId="0" sldId="263"/>
        </pc:sldMkLst>
        <pc:spChg chg="mod">
          <ac:chgData name="André Knie" userId="ea9f8be4-6c30-4ac0-90f0-ffb7da4477b6" providerId="ADAL" clId="{FD6C8E91-D5B5-4578-A1C8-596C84E4F736}" dt="2026-06-18T07:58:40.824" v="266" actId="113"/>
          <ac:spMkLst>
            <pc:docMk/>
            <pc:sldMk cId="0" sldId="263"/>
            <ac:spMk id="2" creationId="{00000000-0000-0000-0000-000000000000}"/>
          </ac:spMkLst>
        </pc:spChg>
        <pc:spChg chg="mod">
          <ac:chgData name="André Knie" userId="ea9f8be4-6c30-4ac0-90f0-ffb7da4477b6" providerId="ADAL" clId="{FD6C8E91-D5B5-4578-A1C8-596C84E4F736}" dt="2026-06-18T07:53:45.065" v="135" actId="20577"/>
          <ac:spMkLst>
            <pc:docMk/>
            <pc:sldMk cId="0" sldId="263"/>
            <ac:spMk id="3" creationId="{00000000-0000-0000-0000-000000000000}"/>
          </ac:spMkLst>
        </pc:spChg>
      </pc:sldChg>
      <pc:sldChg chg="modSp mod">
        <pc:chgData name="André Knie" userId="ea9f8be4-6c30-4ac0-90f0-ffb7da4477b6" providerId="ADAL" clId="{FD6C8E91-D5B5-4578-A1C8-596C84E4F736}" dt="2026-06-18T08:17:57.122" v="328" actId="1076"/>
        <pc:sldMkLst>
          <pc:docMk/>
          <pc:sldMk cId="0" sldId="264"/>
        </pc:sldMkLst>
        <pc:spChg chg="mod">
          <ac:chgData name="André Knie" userId="ea9f8be4-6c30-4ac0-90f0-ffb7da4477b6" providerId="ADAL" clId="{FD6C8E91-D5B5-4578-A1C8-596C84E4F736}" dt="2026-06-18T07:58:44.490" v="267" actId="113"/>
          <ac:spMkLst>
            <pc:docMk/>
            <pc:sldMk cId="0" sldId="264"/>
            <ac:spMk id="2" creationId="{00000000-0000-0000-0000-000000000000}"/>
          </ac:spMkLst>
        </pc:spChg>
        <pc:graphicFrameChg chg="mod modGraphic">
          <ac:chgData name="André Knie" userId="ea9f8be4-6c30-4ac0-90f0-ffb7da4477b6" providerId="ADAL" clId="{FD6C8E91-D5B5-4578-A1C8-596C84E4F736}" dt="2026-06-18T08:17:57.122" v="328" actId="1076"/>
          <ac:graphicFrameMkLst>
            <pc:docMk/>
            <pc:sldMk cId="0" sldId="264"/>
            <ac:graphicFrameMk id="3" creationId="{00000000-0000-0000-0000-000000000000}"/>
          </ac:graphicFrameMkLst>
        </pc:graphicFrameChg>
      </pc:sldChg>
      <pc:sldChg chg="modSp mod">
        <pc:chgData name="André Knie" userId="ea9f8be4-6c30-4ac0-90f0-ffb7da4477b6" providerId="ADAL" clId="{FD6C8E91-D5B5-4578-A1C8-596C84E4F736}" dt="2026-06-18T08:18:06.218" v="329" actId="403"/>
        <pc:sldMkLst>
          <pc:docMk/>
          <pc:sldMk cId="0" sldId="265"/>
        </pc:sldMkLst>
        <pc:spChg chg="mod">
          <ac:chgData name="André Knie" userId="ea9f8be4-6c30-4ac0-90f0-ffb7da4477b6" providerId="ADAL" clId="{FD6C8E91-D5B5-4578-A1C8-596C84E4F736}" dt="2026-06-18T07:58:48.593" v="268" actId="113"/>
          <ac:spMkLst>
            <pc:docMk/>
            <pc:sldMk cId="0" sldId="265"/>
            <ac:spMk id="2" creationId="{00000000-0000-0000-0000-000000000000}"/>
          </ac:spMkLst>
        </pc:spChg>
        <pc:graphicFrameChg chg="mod modGraphic">
          <ac:chgData name="André Knie" userId="ea9f8be4-6c30-4ac0-90f0-ffb7da4477b6" providerId="ADAL" clId="{FD6C8E91-D5B5-4578-A1C8-596C84E4F736}" dt="2026-06-18T08:18:06.218" v="329" actId="403"/>
          <ac:graphicFrameMkLst>
            <pc:docMk/>
            <pc:sldMk cId="0" sldId="265"/>
            <ac:graphicFrameMk id="3" creationId="{00000000-0000-0000-0000-000000000000}"/>
          </ac:graphicFrameMkLst>
        </pc:graphicFrameChg>
      </pc:sldChg>
      <pc:sldChg chg="modSp mod">
        <pc:chgData name="André Knie" userId="ea9f8be4-6c30-4ac0-90f0-ffb7da4477b6" providerId="ADAL" clId="{FD6C8E91-D5B5-4578-A1C8-596C84E4F736}" dt="2026-06-18T07:51:09.860" v="95" actId="113"/>
        <pc:sldMkLst>
          <pc:docMk/>
          <pc:sldMk cId="0" sldId="266"/>
        </pc:sldMkLst>
        <pc:spChg chg="mod">
          <ac:chgData name="André Knie" userId="ea9f8be4-6c30-4ac0-90f0-ffb7da4477b6" providerId="ADAL" clId="{FD6C8E91-D5B5-4578-A1C8-596C84E4F736}" dt="2026-06-18T07:51:09.860" v="95" actId="113"/>
          <ac:spMkLst>
            <pc:docMk/>
            <pc:sldMk cId="0" sldId="266"/>
            <ac:spMk id="3" creationId="{00000000-0000-0000-0000-000000000000}"/>
          </ac:spMkLst>
        </pc:spChg>
      </pc:sldChg>
      <pc:sldChg chg="modSp add mod">
        <pc:chgData name="André Knie" userId="ea9f8be4-6c30-4ac0-90f0-ffb7da4477b6" providerId="ADAL" clId="{FD6C8E91-D5B5-4578-A1C8-596C84E4F736}" dt="2026-06-18T08:17:24.073" v="323" actId="1076"/>
        <pc:sldMkLst>
          <pc:docMk/>
          <pc:sldMk cId="0" sldId="267"/>
        </pc:sldMkLst>
        <pc:spChg chg="mod">
          <ac:chgData name="André Knie" userId="ea9f8be4-6c30-4ac0-90f0-ffb7da4477b6" providerId="ADAL" clId="{FD6C8E91-D5B5-4578-A1C8-596C84E4F736}" dt="2026-06-18T07:58:58.934" v="269" actId="113"/>
          <ac:spMkLst>
            <pc:docMk/>
            <pc:sldMk cId="0" sldId="267"/>
            <ac:spMk id="3" creationId="{00000000-0000-0000-0000-000000000000}"/>
          </ac:spMkLst>
        </pc:spChg>
        <pc:spChg chg="mod">
          <ac:chgData name="André Knie" userId="ea9f8be4-6c30-4ac0-90f0-ffb7da4477b6" providerId="ADAL" clId="{FD6C8E91-D5B5-4578-A1C8-596C84E4F736}" dt="2026-06-18T08:17:24.073" v="323" actId="1076"/>
          <ac:spMkLst>
            <pc:docMk/>
            <pc:sldMk cId="0" sldId="267"/>
            <ac:spMk id="5" creationId="{00000000-0000-0000-0000-000000000000}"/>
          </ac:spMkLst>
        </pc:spChg>
      </pc:sldChg>
      <pc:sldMasterChg chg="modSldLayout">
        <pc:chgData name="André Knie" userId="ea9f8be4-6c30-4ac0-90f0-ffb7da4477b6" providerId="ADAL" clId="{FD6C8E91-D5B5-4578-A1C8-596C84E4F736}" dt="2026-06-18T08:17:20.092" v="322"/>
        <pc:sldMasterMkLst>
          <pc:docMk/>
          <pc:sldMasterMk cId="2264729620" sldId="2147483648"/>
        </pc:sldMasterMkLst>
        <pc:sldLayoutChg chg="modSp mod">
          <pc:chgData name="André Knie" userId="ea9f8be4-6c30-4ac0-90f0-ffb7da4477b6" providerId="ADAL" clId="{FD6C8E91-D5B5-4578-A1C8-596C84E4F736}" dt="2026-06-18T07:57:56.234" v="257"/>
          <pc:sldLayoutMkLst>
            <pc:docMk/>
            <pc:sldMasterMk cId="2264729620" sldId="2147483648"/>
            <pc:sldLayoutMk cId="2226623599" sldId="2147483661"/>
          </pc:sldLayoutMkLst>
          <pc:spChg chg="mod">
            <ac:chgData name="André Knie" userId="ea9f8be4-6c30-4ac0-90f0-ffb7da4477b6" providerId="ADAL" clId="{FD6C8E91-D5B5-4578-A1C8-596C84E4F736}" dt="2026-06-18T07:57:56.231" v="253"/>
            <ac:spMkLst>
              <pc:docMk/>
              <pc:sldMasterMk cId="2264729620" sldId="2147483648"/>
              <pc:sldLayoutMk cId="2226623599" sldId="2147483661"/>
              <ac:spMk id="4" creationId="{5EF62990-51FD-4371-0217-CEEA2BE8C4F5}"/>
            </ac:spMkLst>
          </pc:spChg>
          <pc:spChg chg="mod">
            <ac:chgData name="André Knie" userId="ea9f8be4-6c30-4ac0-90f0-ffb7da4477b6" providerId="ADAL" clId="{FD6C8E91-D5B5-4578-A1C8-596C84E4F736}" dt="2026-06-18T07:57:56.233" v="255"/>
            <ac:spMkLst>
              <pc:docMk/>
              <pc:sldMasterMk cId="2264729620" sldId="2147483648"/>
              <pc:sldLayoutMk cId="2226623599" sldId="2147483661"/>
              <ac:spMk id="10" creationId="{A27B272F-0A02-4556-8035-1AFBA7037082}"/>
            </ac:spMkLst>
          </pc:spChg>
          <pc:spChg chg="mod">
            <ac:chgData name="André Knie" userId="ea9f8be4-6c30-4ac0-90f0-ffb7da4477b6" providerId="ADAL" clId="{FD6C8E91-D5B5-4578-A1C8-596C84E4F736}" dt="2026-06-18T07:57:56.234" v="257"/>
            <ac:spMkLst>
              <pc:docMk/>
              <pc:sldMasterMk cId="2264729620" sldId="2147483648"/>
              <pc:sldLayoutMk cId="2226623599" sldId="2147483661"/>
              <ac:spMk id="12" creationId="{F6F306AD-528B-44F2-97F6-C1072B0EEA69}"/>
            </ac:spMkLst>
          </pc:spChg>
        </pc:sldLayoutChg>
        <pc:sldLayoutChg chg="modSp mod">
          <pc:chgData name="André Knie" userId="ea9f8be4-6c30-4ac0-90f0-ffb7da4477b6" providerId="ADAL" clId="{FD6C8E91-D5B5-4578-A1C8-596C84E4F736}" dt="2026-06-18T08:17:20.092" v="322"/>
          <pc:sldLayoutMkLst>
            <pc:docMk/>
            <pc:sldMasterMk cId="2264729620" sldId="2147483648"/>
            <pc:sldLayoutMk cId="3865563276" sldId="2147483669"/>
          </pc:sldLayoutMkLst>
          <pc:spChg chg="mod">
            <ac:chgData name="André Knie" userId="ea9f8be4-6c30-4ac0-90f0-ffb7da4477b6" providerId="ADAL" clId="{FD6C8E91-D5B5-4578-A1C8-596C84E4F736}" dt="2026-06-18T08:17:20.092" v="322"/>
            <ac:spMkLst>
              <pc:docMk/>
              <pc:sldMasterMk cId="2264729620" sldId="2147483648"/>
              <pc:sldLayoutMk cId="3865563276" sldId="2147483669"/>
              <ac:spMk id="9" creationId="{0B07DB40-DBD6-4EA1-8E67-8EA03178A609}"/>
            </ac:spMkLst>
          </pc:spChg>
          <pc:spChg chg="mod">
            <ac:chgData name="André Knie" userId="ea9f8be4-6c30-4ac0-90f0-ffb7da4477b6" providerId="ADAL" clId="{FD6C8E91-D5B5-4578-A1C8-596C84E4F736}" dt="2026-06-18T08:17:20.091" v="318"/>
            <ac:spMkLst>
              <pc:docMk/>
              <pc:sldMasterMk cId="2264729620" sldId="2147483648"/>
              <pc:sldLayoutMk cId="3865563276" sldId="2147483669"/>
              <ac:spMk id="11" creationId="{1BA9AD80-CF1D-49CF-9F8B-682E191E7927}"/>
            </ac:spMkLst>
          </pc:spChg>
          <pc:spChg chg="mod">
            <ac:chgData name="André Knie" userId="ea9f8be4-6c30-4ac0-90f0-ffb7da4477b6" providerId="ADAL" clId="{FD6C8E91-D5B5-4578-A1C8-596C84E4F736}" dt="2026-06-18T08:17:20.092" v="320"/>
            <ac:spMkLst>
              <pc:docMk/>
              <pc:sldMasterMk cId="2264729620" sldId="2147483648"/>
              <pc:sldLayoutMk cId="3865563276" sldId="2147483669"/>
              <ac:spMk id="12" creationId="{23A1144C-097B-48B5-A5B0-A4ECB476BAF9}"/>
            </ac:spMkLst>
          </pc:spChg>
        </pc:sldLayoutChg>
        <pc:sldLayoutChg chg="modSp mod">
          <pc:chgData name="André Knie" userId="ea9f8be4-6c30-4ac0-90f0-ffb7da4477b6" providerId="ADAL" clId="{FD6C8E91-D5B5-4578-A1C8-596C84E4F736}" dt="2026-06-18T07:57:09.753" v="232"/>
          <pc:sldLayoutMkLst>
            <pc:docMk/>
            <pc:sldMasterMk cId="2264729620" sldId="2147483648"/>
            <pc:sldLayoutMk cId="1566255854" sldId="2147483675"/>
          </pc:sldLayoutMkLst>
          <pc:spChg chg="mod">
            <ac:chgData name="André Knie" userId="ea9f8be4-6c30-4ac0-90f0-ffb7da4477b6" providerId="ADAL" clId="{FD6C8E91-D5B5-4578-A1C8-596C84E4F736}" dt="2026-06-18T07:57:09.752" v="228"/>
            <ac:spMkLst>
              <pc:docMk/>
              <pc:sldMasterMk cId="2264729620" sldId="2147483648"/>
              <pc:sldLayoutMk cId="1566255854" sldId="2147483675"/>
              <ac:spMk id="9" creationId="{203F2E67-B0D5-4D6C-96FC-F0566B3DB359}"/>
            </ac:spMkLst>
          </pc:spChg>
          <pc:spChg chg="mod">
            <ac:chgData name="André Knie" userId="ea9f8be4-6c30-4ac0-90f0-ffb7da4477b6" providerId="ADAL" clId="{FD6C8E91-D5B5-4578-A1C8-596C84E4F736}" dt="2026-06-18T07:57:09.752" v="230"/>
            <ac:spMkLst>
              <pc:docMk/>
              <pc:sldMasterMk cId="2264729620" sldId="2147483648"/>
              <pc:sldLayoutMk cId="1566255854" sldId="2147483675"/>
              <ac:spMk id="10" creationId="{A27B272F-0A02-4556-8035-1AFBA7037082}"/>
            </ac:spMkLst>
          </pc:spChg>
          <pc:spChg chg="mod">
            <ac:chgData name="André Knie" userId="ea9f8be4-6c30-4ac0-90f0-ffb7da4477b6" providerId="ADAL" clId="{FD6C8E91-D5B5-4578-A1C8-596C84E4F736}" dt="2026-06-18T07:57:09.753" v="232"/>
            <ac:spMkLst>
              <pc:docMk/>
              <pc:sldMasterMk cId="2264729620" sldId="2147483648"/>
              <pc:sldLayoutMk cId="1566255854" sldId="2147483675"/>
              <ac:spMk id="12" creationId="{F6F306AD-528B-44F2-97F6-C1072B0EEA6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76E7386-D43A-4656-88C8-3A9BCA087F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6129299" y="8685213"/>
            <a:ext cx="727113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EDE44D-4B77-4836-9946-DA3A94548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59107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799" y="43154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3743908"/>
            <a:ext cx="5486400" cy="478853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183600" lvl="0" indent="-1836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/>
              <a:t>Mastertextformat bearbeiten</a:t>
            </a:r>
          </a:p>
          <a:p>
            <a:pPr marL="360000" lvl="1" indent="-176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/>
              <a:t>Zweite Ebene</a:t>
            </a:r>
          </a:p>
          <a:p>
            <a:pPr marL="540000" lvl="2" indent="-1836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/>
              <a:t>Dritte Ebene</a:t>
            </a:r>
          </a:p>
          <a:p>
            <a:pPr marL="716400" lvl="3" indent="-176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/>
              <a:t>Vierte Ebene</a:t>
            </a:r>
          </a:p>
          <a:p>
            <a:pPr marL="900000" lvl="4" indent="-1836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/>
              <a:t>Fünfte Ebene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172199" y="8685213"/>
            <a:ext cx="684213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8B26E-90DD-4F75-9543-DF10C34D64F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3636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de-DE" sz="1200" kern="1200" dirty="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de-DE" sz="1200" kern="1200" dirty="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de-DE" sz="1200" kern="1200" dirty="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de-DE" sz="1200" kern="1200" dirty="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de-DE" sz="1200" kern="1200" dirty="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Ziel: Vorstellung des Vorschlags zur Neuorganisation der IT im Bereich V.IWF. Zwei Varianten (C und D) werden vorgestellt.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Kernproblem: IT ist fragmentiert. IWF 1 (128 MA) und IWF 9 (45 MA) machen IT, aber auch IWF 2â€“8 haben IT-Aufgaben in ihren FuBen stehen â€” ohne dedizierte IT-Verantwortung. Das fÃ¼hrt zu Doppelarbeit, unklarem Ownership und langsamer Umsetzung.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IWF 1 fuer C2S-Fahrplan, IWF 9 fuer O2C-Vertrieb. Dazu ~727 externe. IWF 2-8 haben zusaetzlich eigene IT-Aufgaben in ihren FuBen.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658 MA Bereich. 173 IT. 33 IT-Aufgaben verstreut. Transfer 42-64. Ergebnis: 215-237 MA in IT-Abt.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Phase KP 1 = Kapazitaetssteuerung + kurzfristiger Fahrplan (ex-IWF 5 + Teile IWF 4). Phase KP 2 = unterjaehrig inkl. Baubetrieb (ex-IWF 4). Leitung: Helena Gruber, Chief Expert: Anatol Scholz.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Neuschnitt nach Annex VII. IWF 6 bleibt. IWF 7+8 fusioniert unter Matthias Fett zur Regionalen Fahrplanorganisation Fernverkehr und Gueterverkehr (~100 MA). IT-Abt. (IWF 1+9 fusioniert + Transfers) wird groesste Abt. Prinzip: Fach = WHAT, IT = HOW.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12 Teams, alle zwischen 12 und 25 Personen (intern). Klare Ownership pro System/Domaene. FBF fusioniert aus IWF 111 + IWF 112 + Support IWF 9. Data Team (Germany) fachlich Aftersales, org. in Data &amp; Analytics.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Hoch = sofort. Mittel = 6 Monate. Niedrig = 12 Monate. Gesamt: 42-64 Personen. Prinzip: Wer IT-Aufgaben laut FuBe hat, wechselt in IT-Abt. Fachliche Steuerung bleibt in KP-Abteilungen.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1600200"/>
            <a:ext cx="11240873" cy="2764904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8611"/>
            <a:ext cx="11240873" cy="380709"/>
          </a:xfrm>
        </p:spPr>
        <p:txBody>
          <a:bodyPr/>
          <a:lstStyle>
            <a:lvl1pPr marL="0" indent="0">
              <a:buNone/>
              <a:defRPr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AC45A34D-75DC-4BA7-88F8-5CBA85EE7F5A}"/>
              </a:ext>
            </a:extLst>
          </p:cNvPr>
          <p:cNvSpPr/>
          <p:nvPr userDrawn="1"/>
        </p:nvSpPr>
        <p:spPr>
          <a:xfrm>
            <a:off x="579652" y="546761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F7F215B-2B41-C3B4-CEF8-F440FC2B96D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9652" y="513294"/>
            <a:ext cx="3863773" cy="85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554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verzeichnis (Bild, 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E2BE1948-FCAB-44DC-8926-051C501145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8856000" cy="8640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DAC0F8B-4A4D-455D-8D50-154C31AA3B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212507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bg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2D674621-38C8-4B6A-9F38-4353461FF61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9810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verzeichnis (Bild, 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E2BE1948-FCAB-44DC-8926-051C501145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8856000" cy="8640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DAC0F8B-4A4D-455D-8D50-154C31AA3B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175993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bg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47426651-8C1F-4E8A-A2A0-313D93E5F7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8923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(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1475" y="3789041"/>
            <a:ext cx="5545137" cy="23402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A4574D2F-0500-4A13-8529-ED82FC3897C9}"/>
              </a:ext>
            </a:extLst>
          </p:cNvPr>
          <p:cNvSpPr/>
          <p:nvPr userDrawn="1"/>
        </p:nvSpPr>
        <p:spPr>
          <a:xfrm>
            <a:off x="374776" y="3068960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5059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trenner (Bild, Logo Schwarz)">
    <p:bg>
      <p:bgPr>
        <a:solidFill>
          <a:schemeClr val="bg1">
            <a:lumMod val="75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F8EFF006-54B8-4823-B83A-1C9F7B6FA0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1475" y="3789041"/>
            <a:ext cx="5545137" cy="234029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4776" y="3068960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9CBF66AC-39B1-42D5-81C3-BAE45EE2EA1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6515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trenner (Bild, Logo Weiß)">
    <p:bg>
      <p:bgPr>
        <a:solidFill>
          <a:schemeClr val="tx1"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F8EFF006-54B8-4823-B83A-1C9F7B6FA0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1475" y="3789041"/>
            <a:ext cx="5545137" cy="234029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4776" y="3068960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365ECB0E-4B1C-49BA-98BA-2E4E716F869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29317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3CB751F-9E6E-4899-A573-910F22F0D8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1475" y="1449388"/>
            <a:ext cx="11449049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44823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98887A16-E540-417F-AEC5-F4B0FFDF4A7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71475" y="1449388"/>
            <a:ext cx="5545138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Inhaltsplatzhalter 8">
            <a:extLst>
              <a:ext uri="{FF2B5EF4-FFF2-40B4-BE49-F238E27FC236}">
                <a16:creationId xmlns:a16="http://schemas.microsoft.com/office/drawing/2014/main" id="{73A4453B-BB6A-434B-9D58-17979C3C6A7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75387" y="1449388"/>
            <a:ext cx="5545138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0593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(link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9E8E2C43-FDD0-456E-A273-CCBA60D849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1449388"/>
            <a:ext cx="5923409" cy="5408612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E5B13E-F925-44FA-A8D7-2CB14BB0A1B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75388" y="1449388"/>
            <a:ext cx="5545137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89857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(rech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9E8E2C43-FDD0-456E-A273-CCBA60D849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75388" y="1449388"/>
            <a:ext cx="5916612" cy="5408612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E5B13E-F925-44FA-A8D7-2CB14BB0A1B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78272" y="1449388"/>
            <a:ext cx="5545137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8E205B2A-24B4-4B2B-B293-149CBCB8D49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3985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Titel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52ACBF4-EBE4-4F98-8E18-5619C05FB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D1D1ADD7-19FC-466D-A511-110F40BCAB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3439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Rot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1600200"/>
            <a:ext cx="11240873" cy="2764904"/>
          </a:xfr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2000"/>
            <a:ext cx="11240873" cy="380709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AC45A34D-75DC-4BA7-88F8-5CBA85EE7F5A}"/>
              </a:ext>
            </a:extLst>
          </p:cNvPr>
          <p:cNvSpPr/>
          <p:nvPr userDrawn="1"/>
        </p:nvSpPr>
        <p:spPr>
          <a:xfrm>
            <a:off x="579652" y="546761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B1BD42-6E08-2A44-1A33-599D3FA4BDB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9652" y="513294"/>
            <a:ext cx="3863773" cy="85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96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Titel (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52ACBF4-EBE4-4F98-8E18-5619C05FB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A3AE5124-05FF-4DFE-9C68-573E13080C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0334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05678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(Grau)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39804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86CD97-5D9A-4DD7-8FA9-F028A03BB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35940B9-9206-49A7-9C4C-F7D534506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6093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(Logo Rot)">
    <p:bg>
      <p:bgPr>
        <a:solidFill>
          <a:schemeClr val="tx1"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23A1144C-097B-48B5-A5B0-A4ECB476BAF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4963" y="2096852"/>
            <a:ext cx="11521677" cy="1231349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 sz="85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/>
              <a:t>Statement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1BA9AD80-CF1D-49CF-9F8B-682E191E79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55632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(Logo Weiß)">
    <p:bg>
      <p:bgPr>
        <a:solidFill>
          <a:schemeClr val="tx1"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23A1144C-097B-48B5-A5B0-A4ECB476BAF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4963" y="2096852"/>
            <a:ext cx="11521677" cy="1231349"/>
          </a:xfrm>
        </p:spPr>
        <p:txBody>
          <a:bodyPr/>
          <a:lstStyle>
            <a:lvl1pPr marL="0" indent="0">
              <a:buNone/>
              <a:defRPr sz="85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/>
              <a:t>Statement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61896D1F-0347-4A0D-AD18-573DFF98CE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de-DE" sz="1000" dirty="0">
                <a:solidFill>
                  <a:schemeClr val="bg1"/>
                </a:solidFill>
              </a:defRPr>
            </a:lvl1pPr>
          </a:lstStyle>
          <a:p>
            <a:pPr marL="182563" lvl="0" indent="-182563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3183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(Logo Ro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dienplatzhalter 4">
            <a:extLst>
              <a:ext uri="{FF2B5EF4-FFF2-40B4-BE49-F238E27FC236}">
                <a16:creationId xmlns:a16="http://schemas.microsoft.com/office/drawing/2014/main" id="{3348C025-EC14-4E25-AA69-4FBB23BF31B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Mediaclip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  <a:solidFill>
            <a:schemeClr val="tx1">
              <a:alpha val="30000"/>
            </a:schemeClr>
          </a:solidFill>
        </p:spPr>
        <p:txBody>
          <a:bodyPr lIns="324000" tIns="324000" rIns="324000" bIns="2412000"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5208436"/>
            <a:ext cx="11449050" cy="935487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Vorname Nachname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86313" y="490516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463EE55D-A15C-4854-B441-7F0B261C621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de-DE" sz="1000" dirty="0">
                <a:solidFill>
                  <a:schemeClr val="bg1"/>
                </a:solidFill>
              </a:defRPr>
            </a:lvl1pPr>
          </a:lstStyle>
          <a:p>
            <a:pPr marL="182563" lvl="0" indent="-182563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7869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(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dienplatzhalter 4">
            <a:extLst>
              <a:ext uri="{FF2B5EF4-FFF2-40B4-BE49-F238E27FC236}">
                <a16:creationId xmlns:a16="http://schemas.microsoft.com/office/drawing/2014/main" id="{3348C025-EC14-4E25-AA69-4FBB23BF31B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Mediaclip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  <a:solidFill>
            <a:schemeClr val="tx1">
              <a:alpha val="30000"/>
            </a:schemeClr>
          </a:solidFill>
        </p:spPr>
        <p:txBody>
          <a:bodyPr lIns="324000" tIns="324000" rIns="324000" bIns="2412000"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5208436"/>
            <a:ext cx="11449050" cy="935486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Vorname Nachname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86313" y="490516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3938C865-AF38-4303-A4E7-9ACD9745183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98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e (Bild)">
    <p:bg>
      <p:bgPr>
        <a:solidFill>
          <a:schemeClr val="tx1"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0">
            <a:extLst>
              <a:ext uri="{FF2B5EF4-FFF2-40B4-BE49-F238E27FC236}">
                <a16:creationId xmlns:a16="http://schemas.microsoft.com/office/drawing/2014/main" id="{88E6BB85-2CD9-4C46-9692-3B22C74A130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436127"/>
            <a:ext cx="11449050" cy="3693211"/>
          </a:xfrm>
        </p:spPr>
        <p:txBody>
          <a:bodyPr/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743925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Ende (Rot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436127"/>
            <a:ext cx="11449050" cy="3693211"/>
          </a:xfrm>
        </p:spPr>
        <p:txBody>
          <a:bodyPr/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38018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Bild, 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9652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3609020"/>
            <a:ext cx="11240873" cy="756084"/>
          </a:xfrm>
        </p:spPr>
        <p:txBody>
          <a:bodyPr anchor="b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2000"/>
            <a:ext cx="11240873" cy="380709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203F2E67-B0D5-4D6C-96FC-F0566B3DB3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652" y="513294"/>
            <a:ext cx="3863773" cy="853199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62558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asyBackground_Agenda">
            <a:extLst>
              <a:ext uri="{FF2B5EF4-FFF2-40B4-BE49-F238E27FC236}">
                <a16:creationId xmlns:a16="http://schemas.microsoft.com/office/drawing/2014/main" id="{8146BF48-57DA-42E4-B3E4-E67A859C6AB5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DAC0F8B-4A4D-455D-8D50-154C31AA3B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56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0883676-EF05-48A6-913D-5F031336D2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8026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e (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enplatzhalter 4">
            <a:extLst>
              <a:ext uri="{FF2B5EF4-FFF2-40B4-BE49-F238E27FC236}">
                <a16:creationId xmlns:a16="http://schemas.microsoft.com/office/drawing/2014/main" id="{F620A319-D564-4D18-92D7-8995EC1B261E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Mediaclip durch Klicken auf Symbol hinzufügen</a:t>
            </a:r>
          </a:p>
        </p:txBody>
      </p:sp>
      <p:sp>
        <p:nvSpPr>
          <p:cNvPr id="6" name="Textplatzhalter 3">
            <a:extLst>
              <a:ext uri="{FF2B5EF4-FFF2-40B4-BE49-F238E27FC236}">
                <a16:creationId xmlns:a16="http://schemas.microsoft.com/office/drawing/2014/main" id="{11586949-1E99-4A43-99E8-BFF2DE8AE5C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86748" y="2420887"/>
            <a:ext cx="8218501" cy="181481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95074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Bild, 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9652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3609020"/>
            <a:ext cx="11240873" cy="756084"/>
          </a:xfr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2000"/>
            <a:ext cx="11240873" cy="380709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EF62990-51FD-4371-0217-CEEA2BE8C4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652" y="513294"/>
            <a:ext cx="3863773" cy="853199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662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Bild, Logo Schwarz zentrie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PULS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5639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609020"/>
            <a:ext cx="11449050" cy="756084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6" y="4392005"/>
            <a:ext cx="11449050" cy="683654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475" y="5920896"/>
            <a:ext cx="11449051" cy="3807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39399880-9F04-4041-857C-3A730A3F575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64112" y="513294"/>
            <a:ext cx="3863773" cy="853199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623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Bild, Logo Weiß zentrie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PULS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5639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609020"/>
            <a:ext cx="11449050" cy="756084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6" y="4392005"/>
            <a:ext cx="11449050" cy="683654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476" y="5920896"/>
            <a:ext cx="11449050" cy="3807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AC7CCCB3-4C9E-4679-9D0E-6976C35D28D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64112" y="513294"/>
            <a:ext cx="3863773" cy="853199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498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Rah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364" y="1073676"/>
            <a:ext cx="7309209" cy="5415664"/>
          </a:xfrm>
          <a:prstGeom prst="roundRect">
            <a:avLst>
              <a:gd name="adj" fmla="val 1200"/>
            </a:avLst>
          </a:prstGeom>
          <a:solidFill>
            <a:schemeClr val="bg1">
              <a:alpha val="80000"/>
            </a:schemeClr>
          </a:solidFill>
        </p:spPr>
        <p:txBody>
          <a:bodyPr lIns="360000" tIns="252000" rIns="252000" bIns="2232000" anchor="b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9299" y="5467615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9299" y="4371454"/>
            <a:ext cx="6643241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403" y="5922000"/>
            <a:ext cx="6661137" cy="38070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398F66B9-BCC0-498C-90EC-8CDC6A8B00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49298" y="1442767"/>
            <a:ext cx="3863773" cy="853199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9055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(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96696"/>
            <a:ext cx="8857247" cy="8640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212507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tx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2C21096-8319-E961-D73F-EBB16FE279A1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</p:spTree>
    <p:extLst>
      <p:ext uri="{BB962C8B-B14F-4D97-AF65-F5344CB8AC3E}">
        <p14:creationId xmlns:p14="http://schemas.microsoft.com/office/powerpoint/2010/main" val="1012812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verzeichnis (Rot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8856000" cy="8640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212507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bg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652B2642-5C15-4995-AB93-CA337E09B1DB}"/>
              </a:ext>
            </a:extLst>
          </p:cNvPr>
          <p:cNvSpPr>
            <a:spLocks/>
          </p:cNvSpPr>
          <p:nvPr userDrawn="1"/>
        </p:nvSpPr>
        <p:spPr bwMode="auto">
          <a:xfrm>
            <a:off x="11293475" y="6469871"/>
            <a:ext cx="542925" cy="55563"/>
          </a:xfrm>
          <a:custGeom>
            <a:avLst/>
            <a:gdLst>
              <a:gd name="T0" fmla="*/ 3590 w 3779"/>
              <a:gd name="T1" fmla="*/ 377 h 377"/>
              <a:gd name="T2" fmla="*/ 3590 w 3779"/>
              <a:gd name="T3" fmla="*/ 377 h 377"/>
              <a:gd name="T4" fmla="*/ 188 w 3779"/>
              <a:gd name="T5" fmla="*/ 377 h 377"/>
              <a:gd name="T6" fmla="*/ 0 w 3779"/>
              <a:gd name="T7" fmla="*/ 188 h 377"/>
              <a:gd name="T8" fmla="*/ 188 w 3779"/>
              <a:gd name="T9" fmla="*/ 0 h 377"/>
              <a:gd name="T10" fmla="*/ 3590 w 3779"/>
              <a:gd name="T11" fmla="*/ 0 h 377"/>
              <a:gd name="T12" fmla="*/ 3779 w 3779"/>
              <a:gd name="T13" fmla="*/ 188 h 377"/>
              <a:gd name="T14" fmla="*/ 3590 w 3779"/>
              <a:gd name="T15" fmla="*/ 377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79" h="377">
                <a:moveTo>
                  <a:pt x="3590" y="377"/>
                </a:moveTo>
                <a:lnTo>
                  <a:pt x="3590" y="377"/>
                </a:lnTo>
                <a:lnTo>
                  <a:pt x="188" y="377"/>
                </a:lnTo>
                <a:cubicBezTo>
                  <a:pt x="79" y="377"/>
                  <a:pt x="0" y="293"/>
                  <a:pt x="0" y="188"/>
                </a:cubicBezTo>
                <a:cubicBezTo>
                  <a:pt x="0" y="82"/>
                  <a:pt x="79" y="0"/>
                  <a:pt x="188" y="0"/>
                </a:cubicBezTo>
                <a:lnTo>
                  <a:pt x="3590" y="0"/>
                </a:lnTo>
                <a:cubicBezTo>
                  <a:pt x="3700" y="0"/>
                  <a:pt x="3779" y="82"/>
                  <a:pt x="3779" y="188"/>
                </a:cubicBezTo>
                <a:cubicBezTo>
                  <a:pt x="3779" y="293"/>
                  <a:pt x="3700" y="377"/>
                  <a:pt x="3590" y="37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A4781C7-6ECF-2987-D9C9-ADB7D86177F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08724" y="368561"/>
            <a:ext cx="1711800" cy="3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89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37" Type="http://schemas.openxmlformats.org/officeDocument/2006/relationships/image" Target="../media/image3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D820E700-991A-2873-A058-99FF8F44545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3"/>
            </p:custDataLst>
            <p:extLst>
              <p:ext uri="{D42A27DB-BD31-4B8C-83A1-F6EECF244321}">
                <p14:modId xmlns:p14="http://schemas.microsoft.com/office/powerpoint/2010/main" val="36417321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4" imgW="512" imgH="511" progId="TCLayout.ActiveDocument.1">
                  <p:embed/>
                </p:oleObj>
              </mc:Choice>
              <mc:Fallback>
                <p:oleObj name="think-cell Folie" r:id="rId34" imgW="512" imgH="51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820E700-991A-2873-A058-99FF8F4454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27DB810-CDF5-41AC-8E51-9EBC8EC0B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86405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2AE7966-514A-4D81-97FD-6AD3A07C8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4" y="1449388"/>
            <a:ext cx="11449051" cy="46799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C0766E-DEEA-4949-912D-67F535F0E6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1475" y="6537600"/>
            <a:ext cx="10602902" cy="21602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374309D-71AA-45D4-974A-6D58CB176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00027" y="6538648"/>
            <a:ext cx="520498" cy="21602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FDE7FD38-4C24-1C44-B92F-B053B9DC1D6B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3200" y="6472800"/>
            <a:ext cx="540000" cy="5342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D10EF4A-3A57-045A-D6DD-351B16CF50B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108724" y="368561"/>
            <a:ext cx="1711800" cy="3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29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75" r:id="rId3"/>
    <p:sldLayoutId id="2147483661" r:id="rId4"/>
    <p:sldLayoutId id="2147483692" r:id="rId5"/>
    <p:sldLayoutId id="2147483691" r:id="rId6"/>
    <p:sldLayoutId id="2147483663" r:id="rId7"/>
    <p:sldLayoutId id="2147483681" r:id="rId8"/>
    <p:sldLayoutId id="2147483680" r:id="rId9"/>
    <p:sldLayoutId id="2147483666" r:id="rId10"/>
    <p:sldLayoutId id="2147483682" r:id="rId11"/>
    <p:sldLayoutId id="2147483664" r:id="rId12"/>
    <p:sldLayoutId id="2147483665" r:id="rId13"/>
    <p:sldLayoutId id="2147483679" r:id="rId14"/>
    <p:sldLayoutId id="2147483650" r:id="rId15"/>
    <p:sldLayoutId id="2147483673" r:id="rId16"/>
    <p:sldLayoutId id="2147483685" r:id="rId17"/>
    <p:sldLayoutId id="2147483674" r:id="rId18"/>
    <p:sldLayoutId id="2147483677" r:id="rId19"/>
    <p:sldLayoutId id="2147483668" r:id="rId20"/>
    <p:sldLayoutId id="2147483654" r:id="rId21"/>
    <p:sldLayoutId id="2147483670" r:id="rId22"/>
    <p:sldLayoutId id="2147483655" r:id="rId23"/>
    <p:sldLayoutId id="2147483669" r:id="rId24"/>
    <p:sldLayoutId id="2147483676" r:id="rId25"/>
    <p:sldLayoutId id="2147483667" r:id="rId26"/>
    <p:sldLayoutId id="2147483678" r:id="rId27"/>
    <p:sldLayoutId id="2147483658" r:id="rId28"/>
    <p:sldLayoutId id="2147483657" r:id="rId29"/>
    <p:sldLayoutId id="2147483693" r:id="rId30"/>
    <p:sldLayoutId id="2147483660" r:id="rId31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3600" indent="-1836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764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36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16400" indent="-1764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36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7" pos="3727" userDrawn="1">
          <p15:clr>
            <a:srgbClr val="F26B43"/>
          </p15:clr>
        </p15:guide>
        <p15:guide id="8" pos="3953" userDrawn="1">
          <p15:clr>
            <a:srgbClr val="F26B43"/>
          </p15:clr>
        </p15:guide>
        <p15:guide id="9" orient="horz" pos="913" userDrawn="1">
          <p15:clr>
            <a:srgbClr val="F26B43"/>
          </p15:clr>
        </p15:guide>
        <p15:guide id="10" orient="horz" pos="3861" userDrawn="1">
          <p15:clr>
            <a:srgbClr val="F26B43"/>
          </p15:clr>
        </p15:guide>
        <p15:guide id="11" pos="23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bg-weltkugel-hologramm.jpeg"/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b="1747"/>
          <a:stretch>
            <a:fillRect/>
          </a:stretch>
        </p:blipFill>
        <p:spPr>
          <a:xfrm>
            <a:off x="-1" y="10"/>
            <a:ext cx="12192001" cy="6857990"/>
          </a:xfrm>
          <a:noFill/>
        </p:spPr>
      </p:pic>
      <p:sp>
        <p:nvSpPr>
          <p:cNvPr id="8" name="TextBox 7"/>
          <p:cNvSpPr txBox="1"/>
          <p:nvPr/>
        </p:nvSpPr>
        <p:spPr>
          <a:xfrm>
            <a:off x="579652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vert="horz" lIns="0" tIns="0" rIns="0" bIns="0" rtlCol="0" anchor="t" anchorCtr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de-DE" sz="600" b="1" i="0" kern="120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DB Vertraulich / DB </a:t>
            </a:r>
            <a:r>
              <a:rPr lang="de-DE" sz="600" b="1" i="0" kern="1200" noProof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confidential</a:t>
            </a:r>
            <a:endParaRPr lang="de-DE" sz="600" b="1" i="0" kern="1200" noProof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79652" y="3609020"/>
            <a:ext cx="11240873" cy="756084"/>
          </a:xfrm>
          <a:solidFill>
            <a:schemeClr val="tx1">
              <a:alpha val="40000"/>
            </a:schemeClr>
          </a:solidFill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de-DE" b="1" kern="1200" noProof="0">
                <a:latin typeface="+mj-lt"/>
                <a:ea typeface="+mj-ea"/>
                <a:cs typeface="+mj-cs"/>
              </a:rPr>
              <a:t>Reorganisation IT V.IWF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  <a:solidFill>
            <a:schemeClr val="tx1">
              <a:alpha val="40000"/>
            </a:schemeClr>
          </a:solidFill>
        </p:spPr>
        <p:txBody>
          <a:bodyPr vert="horz" lIns="0" tIns="0" rIns="0" bIns="0" rtlCol="0" anchor="t" anchorCtr="0">
            <a:normAutofit/>
          </a:bodyPr>
          <a:lstStyle/>
          <a:p>
            <a:pPr>
              <a:spcAft>
                <a:spcPts val="600"/>
              </a:spcAft>
            </a:pPr>
            <a:r>
              <a:rPr lang="de-DE" sz="3000" kern="1200" noProof="0">
                <a:latin typeface="DB Head Light" panose="020B0302050202020204" pitchFamily="34" charset="0"/>
                <a:ea typeface="+mn-ea"/>
                <a:cs typeface="+mn-cs"/>
              </a:rPr>
              <a:t>Neuschnitt der IT-Abteilung entlang Annex VII Konsultationsphasen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79652" y="5922000"/>
            <a:ext cx="11240873" cy="380709"/>
          </a:xfrm>
          <a:solidFill>
            <a:schemeClr val="tx1">
              <a:alpha val="40000"/>
            </a:schemeClr>
          </a:solidFill>
        </p:spPr>
        <p:txBody>
          <a:bodyPr vert="horz" lIns="0" tIns="0" rIns="0" bIns="0" rtlCol="0" anchor="t" anchorCtr="0">
            <a:normAutofit/>
          </a:bodyPr>
          <a:lstStyle/>
          <a:p>
            <a:pPr>
              <a:spcAft>
                <a:spcPts val="600"/>
              </a:spcAft>
            </a:pPr>
            <a:r>
              <a:rPr lang="de-DE" b="1" kern="1200" noProof="0">
                <a:latin typeface="DB Head Light" panose="020B0302050202020204" pitchFamily="34" charset="0"/>
                <a:ea typeface="+mn-ea"/>
                <a:cs typeface="+mn-cs"/>
              </a:rPr>
              <a:t>DB InfraGO AG | Helena Gruber | V.IWF 9 | 2026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5066BBE4-6C35-3758-F31A-42FB467DA50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79652" y="513294"/>
            <a:ext cx="3863773" cy="853199"/>
          </a:xfrm>
        </p:spPr>
        <p:txBody>
          <a:bodyPr/>
          <a:lstStyle/>
          <a:p>
            <a:endParaRPr lang="de-DE" noProof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noProof="0" err="1">
                <a:latin typeface="DB Neo Office Head"/>
              </a:rPr>
              <a:t>Uebergangsmatrix</a:t>
            </a:r>
            <a:r>
              <a:rPr lang="de-DE" b="1" noProof="0">
                <a:latin typeface="DB Neo Office Head"/>
              </a:rPr>
              <a:t> - Top-Transfers in die IT-Abteilung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180070"/>
              </p:ext>
            </p:extLst>
          </p:nvPr>
        </p:nvGraphicFramePr>
        <p:xfrm>
          <a:off x="288000" y="1112160"/>
          <a:ext cx="11532525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8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4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5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3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55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8727">
                <a:tc>
                  <a:txBody>
                    <a:bodyPr/>
                    <a:lstStyle/>
                    <a:p>
                      <a:pPr algn="l"/>
                      <a:r>
                        <a:rPr lang="de-DE" sz="20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IT-Aufgabe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Quell-OE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Ziel-Team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Pers.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b="1" noProof="0" err="1">
                          <a:solidFill>
                            <a:srgbClr val="FFFFFF"/>
                          </a:solidFill>
                          <a:latin typeface="DB Neo Office Head"/>
                        </a:rPr>
                        <a:t>Prio</a:t>
                      </a:r>
                      <a:endParaRPr lang="de-DE" sz="2000" b="1" noProof="0">
                        <a:solidFill>
                          <a:srgbClr val="FFFFFF"/>
                        </a:solidFill>
                        <a:latin typeface="DB Neo Office Head"/>
                      </a:endParaRP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Portal Erstanmeldung + ML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IWF 52 (19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Kundenportale / 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7-11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Hoch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Zugfahrtsimulation + DB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IWF 34 (11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Simulation &amp; Modelle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3-5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Hoch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Digitalisierung BBP/PAULA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IWF 4 (80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Fahrplan-IT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3-5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Hoch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IT-Anforderungen NFP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IWF 331 (34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Fahrplan-IT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2-3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Hoch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4442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Vertriebsprozesse Digit.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IWF 7 (47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Business IT Vertrieb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3-5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Hoch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Abrechnungssysteme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IWF 72 (22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Business IT Vertrieb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2-3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Mittel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IT-Anwendungen SE+IA/Trasse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IWF 81+82 (21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Business IT Vertrieb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2-4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Mittel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Math. Optimierung Bau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IWF 22 (37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Simulation &amp; Modelle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2-4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Mittel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Tools Kapazitätstransparenz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IWF 21 (24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Data &amp; Analytics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2-3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Mittel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8730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Data Governance / CDO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IWF 6 (25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Data &amp; Analytics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1-2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Niedrig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 noProof="0"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23AC-1C8E-4E8F-BCFE-13D1382C9909}" type="slidenum">
              <a:rPr lang="de-DE" noProof="0"/>
              <a:t>10</a:t>
            </a:fld>
            <a:endParaRPr lang="de-DE" noProof="0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de-DE" sz="1100" b="0" i="0" noProof="0">
                <a:solidFill>
                  <a:srgbClr val="EC0016"/>
                </a:solidFill>
                <a:latin typeface="DB Neo Office"/>
              </a:rPr>
              <a:t>DB Vertraulich / DB </a:t>
            </a:r>
            <a:r>
              <a:rPr lang="de-DE" sz="1100" b="0" i="0" noProof="0" err="1">
                <a:solidFill>
                  <a:srgbClr val="EC0016"/>
                </a:solidFill>
                <a:latin typeface="DB Neo Office"/>
              </a:rPr>
              <a:t>confidential</a:t>
            </a:r>
            <a:endParaRPr lang="de-DE" sz="1100" b="0" i="0" noProof="0">
              <a:solidFill>
                <a:srgbClr val="EC0016"/>
              </a:solidFill>
              <a:latin typeface="DB Neo Offic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bg-ice-bahnsteig.jpeg"/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7801" b="7801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tx1">
              <a:alpha val="50000"/>
            </a:schemeClr>
          </a:solidFill>
        </p:spPr>
        <p:txBody>
          <a:bodyPr/>
          <a:lstStyle/>
          <a:p>
            <a:r>
              <a:rPr lang="de-DE" b="1" noProof="0">
                <a:latin typeface="DB Neo Office Head"/>
              </a:rPr>
              <a:t>Nächste Schritte:</a:t>
            </a:r>
          </a:p>
          <a:p>
            <a:r>
              <a:rPr lang="de-DE" b="1" noProof="0">
                <a:latin typeface="DB Neo Office Head"/>
              </a:rPr>
              <a:t>Abstimmung Variante - </a:t>
            </a:r>
            <a:r>
              <a:rPr lang="de-DE" b="1" noProof="0" err="1">
                <a:latin typeface="DB Neo Office Head"/>
              </a:rPr>
              <a:t>Transitionsplanung</a:t>
            </a:r>
            <a:endParaRPr lang="de-DE" b="1" noProof="0">
              <a:latin typeface="DB Neo Office Hea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noProof="0"/>
              <a:t>Herausforderung und Lösung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335162" y="1896548"/>
            <a:ext cx="11521677" cy="2902531"/>
          </a:xfrm>
        </p:spPr>
        <p:txBody>
          <a:bodyPr/>
          <a:lstStyle/>
          <a:p>
            <a:r>
              <a:rPr lang="de-DE" sz="3500" noProof="0">
                <a:latin typeface="DB Neo Office"/>
              </a:rPr>
              <a:t>173 interne IT-Mitarbeitende auf 2 Abteilungen verteilt.</a:t>
            </a:r>
          </a:p>
          <a:p>
            <a:r>
              <a:rPr lang="de-DE" sz="3500" noProof="0">
                <a:latin typeface="DB Neo Office"/>
              </a:rPr>
              <a:t>33 weitere IT-Aufgaben liegen ohne klare Ownership in 7 Fachabteilungen.</a:t>
            </a:r>
          </a:p>
          <a:p>
            <a:endParaRPr lang="de-DE" sz="3500" noProof="0">
              <a:latin typeface="DB Neo Office"/>
            </a:endParaRPr>
          </a:p>
          <a:p>
            <a:pPr marL="536575" indent="-536575">
              <a:tabLst>
                <a:tab pos="536575" algn="l"/>
              </a:tabLst>
            </a:pPr>
            <a:r>
              <a:rPr lang="de-DE" sz="3500" noProof="0">
                <a:latin typeface="DB Neo Office"/>
              </a:rPr>
              <a:t>-&gt; Konsolidierung der IT in einer schlagkräftigen Organisation entlang der Bereichsorganisation.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 noProof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 noProof="0">
                <a:latin typeface="DB Neo Office"/>
              </a:rPr>
              <a:t>DB InfraGO AG | Helena Gruber | V.IWF 9 | 2026</a:t>
            </a:r>
          </a:p>
        </p:txBody>
      </p:sp>
      <p:sp>
        <p:nvSpPr>
          <p:cNvPr id="9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008AF0E-58AA-476A-8C26-5E5DF7A62128}" type="slidenum">
              <a:rPr lang="de-DE" noProof="0"/>
              <a:t>2</a:t>
            </a:fld>
            <a:endParaRPr lang="de-DE" noProof="0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de-DE" sz="1100" b="0" i="0" noProof="0">
                <a:solidFill>
                  <a:srgbClr val="EC0016"/>
                </a:solidFill>
                <a:latin typeface="DB Neo Office"/>
              </a:rPr>
              <a:t>DB Vertraulich / DB </a:t>
            </a:r>
            <a:r>
              <a:rPr lang="de-DE" sz="1100" b="0" i="0" noProof="0" err="1">
                <a:solidFill>
                  <a:srgbClr val="EC0016"/>
                </a:solidFill>
                <a:latin typeface="DB Neo Office"/>
              </a:rPr>
              <a:t>confidential</a:t>
            </a:r>
            <a:endParaRPr lang="de-DE" sz="1100" b="0" i="0" noProof="0">
              <a:solidFill>
                <a:srgbClr val="EC0016"/>
              </a:solidFill>
              <a:latin typeface="DB Neo Offic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noProof="0">
                <a:latin typeface="DB Neo Office Head"/>
              </a:rPr>
              <a:t>IST: Zwei getrennte IT-Abteilungen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de-DE" sz="1800" noProof="0">
                <a:latin typeface="DB Neo Office"/>
              </a:rPr>
              <a:t>V.IWF 1 - Digitalisierung Fahrplan &amp; KM</a:t>
            </a:r>
          </a:p>
          <a:p>
            <a:pPr marL="179388" indent="0">
              <a:buNone/>
            </a:pPr>
            <a:r>
              <a:rPr lang="de-DE" sz="1800" noProof="0">
                <a:latin typeface="DB Neo Office"/>
              </a:rPr>
              <a:t>Leitung: Anatol Scholz | 128 MA</a:t>
            </a:r>
          </a:p>
          <a:p>
            <a:pPr marL="179388" indent="0">
              <a:buNone/>
            </a:pPr>
            <a:endParaRPr lang="de-DE" sz="1800" noProof="0">
              <a:latin typeface="DB Neo Office"/>
            </a:endParaRPr>
          </a:p>
          <a:p>
            <a:pPr lvl="1"/>
            <a:r>
              <a:rPr lang="de-DE" sz="1800" noProof="0">
                <a:latin typeface="DB Neo Office"/>
              </a:rPr>
              <a:t>IWF 11 Anforderungsmanagement (43)</a:t>
            </a:r>
          </a:p>
          <a:p>
            <a:pPr lvl="1"/>
            <a:r>
              <a:rPr lang="de-DE" sz="1800" noProof="0">
                <a:latin typeface="DB Neo Office"/>
              </a:rPr>
              <a:t>IWF 12 </a:t>
            </a:r>
            <a:r>
              <a:rPr lang="de-DE" sz="1800" noProof="0" err="1">
                <a:latin typeface="DB Neo Office"/>
              </a:rPr>
              <a:t>neXt</a:t>
            </a:r>
            <a:r>
              <a:rPr lang="de-DE" sz="1800" noProof="0">
                <a:latin typeface="DB Neo Office"/>
              </a:rPr>
              <a:t> Lab (30)</a:t>
            </a:r>
          </a:p>
          <a:p>
            <a:pPr lvl="1"/>
            <a:r>
              <a:rPr lang="de-DE" sz="1800" noProof="0">
                <a:latin typeface="DB Neo Office"/>
              </a:rPr>
              <a:t>IWF 13 Projekte Fahrplan (15)</a:t>
            </a:r>
          </a:p>
          <a:p>
            <a:pPr lvl="1"/>
            <a:r>
              <a:rPr lang="de-DE" sz="1800" noProof="0">
                <a:latin typeface="DB Neo Office"/>
              </a:rPr>
              <a:t>IWF 14 Regelwerk &amp; Architektur (11)</a:t>
            </a:r>
          </a:p>
          <a:p>
            <a:pPr lvl="1"/>
            <a:r>
              <a:rPr lang="de-DE" sz="1800" noProof="0">
                <a:latin typeface="DB Neo Office"/>
              </a:rPr>
              <a:t>IWF 15 Solution Management (12)</a:t>
            </a:r>
          </a:p>
          <a:p>
            <a:pPr lvl="1"/>
            <a:r>
              <a:rPr lang="de-DE" sz="1800" noProof="0">
                <a:latin typeface="DB Neo Office"/>
              </a:rPr>
              <a:t>IWF 16 Infrastrukturdaten (10)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de-DE" sz="1800" noProof="0">
                <a:latin typeface="DB Neo Office"/>
              </a:rPr>
              <a:t>V.IWF 9 - Digitale Vertriebsprodukte</a:t>
            </a:r>
          </a:p>
          <a:p>
            <a:pPr marL="179388" indent="0">
              <a:buNone/>
            </a:pPr>
            <a:r>
              <a:rPr lang="de-DE" sz="1800" noProof="0">
                <a:latin typeface="DB Neo Office"/>
              </a:rPr>
              <a:t>Leitung: Helena Gruber | 45 MA</a:t>
            </a:r>
          </a:p>
          <a:p>
            <a:pPr marL="179388" indent="0">
              <a:buNone/>
            </a:pPr>
            <a:endParaRPr lang="de-DE" sz="1800" noProof="0">
              <a:latin typeface="DB Neo Office"/>
            </a:endParaRPr>
          </a:p>
          <a:p>
            <a:pPr lvl="1"/>
            <a:r>
              <a:rPr lang="de-DE" sz="1800" noProof="0">
                <a:latin typeface="DB Neo Office"/>
              </a:rPr>
              <a:t>IWF 91 Digitale Partnerlösungen (10)</a:t>
            </a:r>
          </a:p>
          <a:p>
            <a:pPr lvl="1"/>
            <a:r>
              <a:rPr lang="de-DE" sz="1800" noProof="0">
                <a:latin typeface="DB Neo Office"/>
              </a:rPr>
              <a:t>IWF 92 Business IT Vertriebsprodukte (22)</a:t>
            </a:r>
          </a:p>
          <a:p>
            <a:pPr lvl="1"/>
            <a:r>
              <a:rPr lang="de-DE" sz="1800" noProof="0">
                <a:latin typeface="DB Neo Office"/>
              </a:rPr>
              <a:t>Data Team (5)</a:t>
            </a:r>
          </a:p>
          <a:p>
            <a:pPr lvl="1"/>
            <a:r>
              <a:rPr lang="de-DE" sz="1800" noProof="0">
                <a:latin typeface="DB Neo Office"/>
              </a:rPr>
              <a:t>Querschnitt/Steuerung (3)</a:t>
            </a:r>
          </a:p>
          <a:p>
            <a:pPr lvl="1"/>
            <a:endParaRPr lang="de-DE" sz="1800" noProof="0">
              <a:latin typeface="DB Neo Office"/>
            </a:endParaRPr>
          </a:p>
          <a:p>
            <a:pPr lvl="1"/>
            <a:r>
              <a:rPr lang="de-DE" sz="1800" noProof="0">
                <a:latin typeface="DB Neo Office"/>
              </a:rPr>
              <a:t>Zusätzlich: ~727 ext. in Value Teams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 noProof="0"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E4BC2-FBB2-44B4-B4CE-4D65E25A896B}" type="slidenum">
              <a:rPr lang="de-DE" noProof="0"/>
              <a:t>3</a:t>
            </a:fld>
            <a:endParaRPr lang="de-DE" noProof="0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de-DE" sz="1100" b="0" i="0" noProof="0">
                <a:solidFill>
                  <a:srgbClr val="EC0016"/>
                </a:solidFill>
                <a:latin typeface="DB Neo Office"/>
              </a:rPr>
              <a:t>DB Vertraulich / DB </a:t>
            </a:r>
            <a:r>
              <a:rPr lang="de-DE" sz="1100" b="0" i="0" noProof="0" err="1">
                <a:solidFill>
                  <a:srgbClr val="EC0016"/>
                </a:solidFill>
                <a:latin typeface="DB Neo Office"/>
              </a:rPr>
              <a:t>confidential</a:t>
            </a:r>
            <a:endParaRPr lang="de-DE" sz="1100" b="0" i="0" noProof="0">
              <a:solidFill>
                <a:srgbClr val="EC0016"/>
              </a:solidFill>
              <a:latin typeface="DB Neo Offic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noProof="0">
                <a:latin typeface="DB Neo Office Head"/>
              </a:rPr>
              <a:t>Handlungsbedarf in Zahlen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036404"/>
              </p:ext>
            </p:extLst>
          </p:nvPr>
        </p:nvGraphicFramePr>
        <p:xfrm>
          <a:off x="1398000" y="1360018"/>
          <a:ext cx="9396000" cy="273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8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7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006">
                <a:tc>
                  <a:txBody>
                    <a:bodyPr/>
                    <a:lstStyle/>
                    <a:p>
                      <a:pPr algn="l"/>
                      <a:r>
                        <a:rPr lang="de-DE" sz="24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Kennzahl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4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Bedeutung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000">
                <a:tc>
                  <a:txBody>
                    <a:bodyPr/>
                    <a:lstStyle/>
                    <a:p>
                      <a:pPr algn="l"/>
                      <a:r>
                        <a:rPr lang="de-DE" sz="2000" noProof="0">
                          <a:latin typeface="DB Neo Office"/>
                        </a:rPr>
                        <a:t>658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noProof="0">
                          <a:latin typeface="DB Neo Office"/>
                        </a:rPr>
                        <a:t>Mitarbeitende im Bereich V.IWF (Dr. Feil)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000">
                <a:tc>
                  <a:txBody>
                    <a:bodyPr/>
                    <a:lstStyle/>
                    <a:p>
                      <a:pPr algn="l"/>
                      <a:r>
                        <a:rPr lang="de-DE" sz="2000" noProof="0">
                          <a:latin typeface="DB Neo Office"/>
                        </a:rPr>
                        <a:t>173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noProof="0">
                          <a:latin typeface="DB Neo Office"/>
                        </a:rPr>
                        <a:t>Interne IT-Mitarbeitende (IWF 1 + IWF 9)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000">
                <a:tc>
                  <a:txBody>
                    <a:bodyPr/>
                    <a:lstStyle/>
                    <a:p>
                      <a:pPr algn="l"/>
                      <a:r>
                        <a:rPr lang="de-DE" sz="2000" noProof="0">
                          <a:latin typeface="DB Neo Office"/>
                        </a:rPr>
                        <a:t>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noProof="0">
                          <a:latin typeface="DB Neo Office"/>
                        </a:rPr>
                        <a:t>IT-Aufgaben in Fach-Abt. ohne IT-Ownership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000">
                <a:tc>
                  <a:txBody>
                    <a:bodyPr/>
                    <a:lstStyle/>
                    <a:p>
                      <a:pPr algn="l"/>
                      <a:r>
                        <a:rPr lang="de-DE" sz="2000" noProof="0">
                          <a:latin typeface="DB Neo Office"/>
                        </a:rPr>
                        <a:t>42-64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noProof="0">
                          <a:latin typeface="DB Neo Office"/>
                        </a:rPr>
                        <a:t>Personen-Transfer in die IT-Abteilung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000">
                <a:tc>
                  <a:txBody>
                    <a:bodyPr/>
                    <a:lstStyle/>
                    <a:p>
                      <a:pPr algn="l"/>
                      <a:r>
                        <a:rPr lang="de-DE" sz="2000" noProof="0">
                          <a:latin typeface="DB Neo Office"/>
                        </a:rPr>
                        <a:t>215-237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noProof="0">
                          <a:latin typeface="DB Neo Office"/>
                        </a:rPr>
                        <a:t>IT-Abteilung nach Transition (12 Teams)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 noProof="0"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7B47-8F40-4F87-A8C3-50023963366D}" type="slidenum">
              <a:rPr lang="de-DE" noProof="0"/>
              <a:t>4</a:t>
            </a:fld>
            <a:endParaRPr lang="de-DE" noProof="0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de-DE" sz="1100" b="0" i="0" noProof="0">
                <a:solidFill>
                  <a:srgbClr val="EC0016"/>
                </a:solidFill>
                <a:latin typeface="DB Neo Office"/>
              </a:rPr>
              <a:t>DB Vertraulich / DB </a:t>
            </a:r>
            <a:r>
              <a:rPr lang="de-DE" sz="1100" b="0" i="0" noProof="0" err="1">
                <a:solidFill>
                  <a:srgbClr val="EC0016"/>
                </a:solidFill>
                <a:latin typeface="DB Neo Office"/>
              </a:rPr>
              <a:t>confidential</a:t>
            </a:r>
            <a:endParaRPr lang="de-DE" sz="1100" b="0" i="0" noProof="0">
              <a:solidFill>
                <a:srgbClr val="EC0016"/>
              </a:solidFill>
              <a:latin typeface="DB Neo Offic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>
                <a:latin typeface="DB Neo Office Head"/>
              </a:rPr>
              <a:t>Variante 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noProof="0">
                <a:latin typeface="DB Neo Office"/>
              </a:rPr>
              <a:t>IT-Abteilung entlang Annex VII Phasen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 noProof="0"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276B6-FF95-47EC-9CC6-84C508D7462B}" type="slidenum">
              <a:rPr lang="de-DE" noProof="0"/>
              <a:t>5</a:t>
            </a:fld>
            <a:endParaRPr lang="de-DE" noProof="0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de-DE" sz="1100" b="0" i="0" noProof="0">
                <a:solidFill>
                  <a:srgbClr val="EC0016"/>
                </a:solidFill>
                <a:latin typeface="DB Neo Office"/>
              </a:rPr>
              <a:t>DB Vertraulich / DB </a:t>
            </a:r>
            <a:r>
              <a:rPr lang="de-DE" sz="1100" b="0" i="0" noProof="0" err="1">
                <a:solidFill>
                  <a:srgbClr val="EC0016"/>
                </a:solidFill>
                <a:latin typeface="DB Neo Office"/>
              </a:rPr>
              <a:t>confidential</a:t>
            </a:r>
            <a:endParaRPr lang="de-DE" sz="1100" b="0" i="0" noProof="0">
              <a:solidFill>
                <a:srgbClr val="EC0016"/>
              </a:solidFill>
              <a:latin typeface="DB Neo Offic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noProof="0">
                <a:latin typeface="DB Neo Office Head"/>
              </a:rPr>
              <a:t>Variante C - IT-Teams nach Konsultationsphasen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353344"/>
              </p:ext>
            </p:extLst>
          </p:nvPr>
        </p:nvGraphicFramePr>
        <p:xfrm>
          <a:off x="1398000" y="1325342"/>
          <a:ext cx="9396000" cy="38655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95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3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2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11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0857">
                <a:tc>
                  <a:txBody>
                    <a:bodyPr/>
                    <a:lstStyle/>
                    <a:p>
                      <a:pPr algn="l"/>
                      <a:r>
                        <a:rPr lang="de-DE" sz="18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Phase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IT-Themen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Pers.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Systeme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857"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KP 4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Langfrist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Kapazitätsstrategie,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Rahmenverträge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~20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 err="1">
                          <a:latin typeface="DB Neo Office"/>
                        </a:rPr>
                        <a:t>InKa</a:t>
                      </a:r>
                      <a:r>
                        <a:rPr lang="de-DE" sz="1600" noProof="0">
                          <a:latin typeface="DB Neo Office"/>
                        </a:rPr>
                        <a:t> (Langfrist),</a:t>
                      </a:r>
                    </a:p>
                    <a:p>
                      <a:pPr algn="l"/>
                      <a:r>
                        <a:rPr lang="de-DE" sz="1600" noProof="0" err="1">
                          <a:latin typeface="DB Neo Office"/>
                        </a:rPr>
                        <a:t>iTrace</a:t>
                      </a:r>
                      <a:r>
                        <a:rPr lang="de-DE" sz="1600" noProof="0">
                          <a:latin typeface="DB Neo Office"/>
                        </a:rPr>
                        <a:t>, Segmentierung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0857"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KP 3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Netzfahrplan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Netzfahrplan,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Baufahrplan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~43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 err="1">
                          <a:latin typeface="DB Neo Office"/>
                        </a:rPr>
                        <a:t>KonBel</a:t>
                      </a:r>
                      <a:r>
                        <a:rPr lang="de-DE" sz="1600" noProof="0">
                          <a:latin typeface="DB Neo Office"/>
                        </a:rPr>
                        <a:t>, TAKT,</a:t>
                      </a:r>
                    </a:p>
                    <a:p>
                      <a:pPr algn="l"/>
                      <a:r>
                        <a:rPr lang="de-DE" sz="1600" noProof="0" err="1">
                          <a:latin typeface="DB Neo Office"/>
                        </a:rPr>
                        <a:t>BBPneo</a:t>
                      </a:r>
                      <a:r>
                        <a:rPr lang="de-DE" sz="1600" noProof="0">
                          <a:latin typeface="DB Neo Office"/>
                        </a:rPr>
                        <a:t>, </a:t>
                      </a:r>
                      <a:r>
                        <a:rPr lang="de-DE" sz="1600" noProof="0" err="1">
                          <a:latin typeface="DB Neo Office"/>
                        </a:rPr>
                        <a:t>strecken.zeit</a:t>
                      </a:r>
                      <a:endParaRPr lang="de-DE" sz="1600" noProof="0">
                        <a:latin typeface="DB Neo Office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0857"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KP 2</a:t>
                      </a:r>
                    </a:p>
                    <a:p>
                      <a:pPr algn="l"/>
                      <a:r>
                        <a:rPr lang="de-DE" sz="1600" noProof="0" err="1">
                          <a:latin typeface="DB Neo Office"/>
                        </a:rPr>
                        <a:t>Unterjaehrig</a:t>
                      </a:r>
                      <a:endParaRPr lang="de-DE" sz="1600" noProof="0">
                        <a:latin typeface="DB Neo Office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 err="1">
                          <a:latin typeface="DB Neo Office"/>
                        </a:rPr>
                        <a:t>Unterjährl</a:t>
                      </a:r>
                      <a:r>
                        <a:rPr lang="de-DE" sz="1600" noProof="0">
                          <a:latin typeface="DB Neo Office"/>
                        </a:rPr>
                        <a:t>. FP, </a:t>
                      </a:r>
                      <a:r>
                        <a:rPr lang="de-DE" sz="1600" noProof="0" err="1">
                          <a:latin typeface="DB Neo Office"/>
                        </a:rPr>
                        <a:t>GelV</a:t>
                      </a:r>
                      <a:r>
                        <a:rPr lang="de-DE" sz="1600" noProof="0">
                          <a:latin typeface="DB Neo Office"/>
                        </a:rPr>
                        <a:t>,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Baubetriebsplanung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~30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 err="1">
                          <a:latin typeface="DB Neo Office"/>
                        </a:rPr>
                        <a:t>UjK</a:t>
                      </a:r>
                      <a:r>
                        <a:rPr lang="de-DE" sz="1600" noProof="0">
                          <a:latin typeface="DB Neo Office"/>
                        </a:rPr>
                        <a:t>, </a:t>
                      </a:r>
                      <a:r>
                        <a:rPr lang="de-DE" sz="1600" noProof="0" err="1">
                          <a:latin typeface="DB Neo Office"/>
                        </a:rPr>
                        <a:t>UjV</a:t>
                      </a:r>
                      <a:r>
                        <a:rPr lang="de-DE" sz="1600" noProof="0">
                          <a:latin typeface="DB Neo Office"/>
                        </a:rPr>
                        <a:t>, </a:t>
                      </a:r>
                      <a:r>
                        <a:rPr lang="de-DE" sz="1600" noProof="0" err="1">
                          <a:latin typeface="DB Neo Office"/>
                        </a:rPr>
                        <a:t>TrassenOrder</a:t>
                      </a:r>
                      <a:r>
                        <a:rPr lang="de-DE" sz="1600" noProof="0">
                          <a:latin typeface="DB Neo Office"/>
                        </a:rPr>
                        <a:t>,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BBP, PAULA, APN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0857"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KP 1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Kurzfristig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Kapazitätssteuerung,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Kommunikation, Betrieb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~35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Portal Erstanmeldung,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DB </a:t>
                      </a:r>
                      <a:r>
                        <a:rPr lang="de-DE" sz="1600" noProof="0" err="1">
                          <a:latin typeface="DB Neo Office"/>
                        </a:rPr>
                        <a:t>Livemaps</a:t>
                      </a:r>
                      <a:r>
                        <a:rPr lang="de-DE" sz="1600" noProof="0">
                          <a:latin typeface="DB Neo Office"/>
                        </a:rPr>
                        <a:t>, strecken.info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0857"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Aftersales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Abrechnung,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Kundenaustausch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~20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AC Trasse, SAP BRIM,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Infraportal, Data Team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0858">
                <a:tc>
                  <a:txBody>
                    <a:bodyPr/>
                    <a:lstStyle/>
                    <a:p>
                      <a:pPr algn="l"/>
                      <a:r>
                        <a:rPr lang="de-DE" sz="1600" noProof="0" err="1">
                          <a:latin typeface="DB Neo Office"/>
                        </a:rPr>
                        <a:t>Orga</a:t>
                      </a:r>
                      <a:r>
                        <a:rPr lang="de-DE" sz="1600" noProof="0">
                          <a:latin typeface="DB Neo Office"/>
                        </a:rPr>
                        <a:t> &amp;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Querschnitt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Leitung, FBF,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Solution/Architektur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~25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SIC-OP-Strategie,</a:t>
                      </a:r>
                    </a:p>
                    <a:p>
                      <a:pPr algn="l"/>
                      <a:r>
                        <a:rPr lang="de-DE" sz="1600" noProof="0">
                          <a:latin typeface="DB Neo Office"/>
                        </a:rPr>
                        <a:t>Plattform, Projekte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 noProof="0"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49400-56FF-4F35-9990-82F749B0385A}" type="slidenum">
              <a:rPr lang="de-DE" noProof="0"/>
              <a:t>6</a:t>
            </a:fld>
            <a:endParaRPr lang="de-DE" noProof="0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de-DE" sz="1100" b="0" i="0" noProof="0">
                <a:solidFill>
                  <a:srgbClr val="EC0016"/>
                </a:solidFill>
                <a:latin typeface="DB Neo Office"/>
              </a:rPr>
              <a:t>DB Vertraulich / DB </a:t>
            </a:r>
            <a:r>
              <a:rPr lang="de-DE" sz="1100" b="0" i="0" noProof="0" err="1">
                <a:solidFill>
                  <a:srgbClr val="EC0016"/>
                </a:solidFill>
                <a:latin typeface="DB Neo Office"/>
              </a:rPr>
              <a:t>confidential</a:t>
            </a:r>
            <a:endParaRPr lang="de-DE" sz="1100" b="0" i="0" noProof="0">
              <a:solidFill>
                <a:srgbClr val="EC0016"/>
              </a:solidFill>
              <a:latin typeface="DB Neo Offic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>
                <a:latin typeface="DB Neo Office Head"/>
              </a:rPr>
              <a:t>Variante 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noProof="0">
                <a:latin typeface="DB Neo Office"/>
              </a:rPr>
              <a:t>Ziel-Organisation Gesamtbereich V.IWF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 noProof="0"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15BA2-8FBC-4E86-A962-8CC44E41357D}" type="slidenum">
              <a:rPr lang="de-DE" noProof="0"/>
              <a:t>7</a:t>
            </a:fld>
            <a:endParaRPr lang="de-DE" noProof="0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de-DE" sz="1100" b="0" i="0" noProof="0">
                <a:solidFill>
                  <a:srgbClr val="EC0016"/>
                </a:solidFill>
                <a:latin typeface="DB Neo Office"/>
              </a:rPr>
              <a:t>DB Vertraulich / DB </a:t>
            </a:r>
            <a:r>
              <a:rPr lang="de-DE" sz="1100" b="0" i="0" noProof="0" err="1">
                <a:solidFill>
                  <a:srgbClr val="EC0016"/>
                </a:solidFill>
                <a:latin typeface="DB Neo Office"/>
              </a:rPr>
              <a:t>confidential</a:t>
            </a:r>
            <a:endParaRPr lang="de-DE" sz="1100" b="0" i="0" noProof="0">
              <a:solidFill>
                <a:srgbClr val="EC0016"/>
              </a:solidFill>
              <a:latin typeface="DB Neo Offi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noProof="0">
                <a:latin typeface="DB Neo Office Head"/>
              </a:rPr>
              <a:t>Variante D - Bereich V.IWF nach Reorganisation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000" noProof="0">
                <a:latin typeface="DB Neo Office"/>
              </a:rPr>
              <a:t>Bereichsleitung: Dr. Matthias Feil | ~760 MA</a:t>
            </a:r>
          </a:p>
          <a:p>
            <a:r>
              <a:rPr lang="de-DE" sz="2000" noProof="0">
                <a:latin typeface="DB Neo Office"/>
              </a:rPr>
              <a:t>7 Abteilungen nach Annex VII Phasen: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sz="2000" noProof="0">
                <a:latin typeface="DB Neo Office"/>
              </a:rPr>
              <a:t>1. KP 4 Langfristplanung (Engelbach, ~130)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sz="2000" noProof="0">
                <a:latin typeface="DB Neo Office"/>
              </a:rPr>
              <a:t>2. KP 3 Netzfahrplan (</a:t>
            </a:r>
            <a:r>
              <a:rPr lang="de-DE" sz="2000" noProof="0" err="1">
                <a:latin typeface="DB Neo Office"/>
              </a:rPr>
              <a:t>Pöhle</a:t>
            </a:r>
            <a:r>
              <a:rPr lang="de-DE" sz="2000" noProof="0">
                <a:latin typeface="DB Neo Office"/>
              </a:rPr>
              <a:t>, ~105)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sz="2000" noProof="0">
                <a:latin typeface="DB Neo Office"/>
              </a:rPr>
              <a:t>3. KP 2 </a:t>
            </a:r>
            <a:r>
              <a:rPr lang="de-DE" sz="2000" noProof="0" err="1">
                <a:latin typeface="DB Neo Office"/>
              </a:rPr>
              <a:t>Unterjaehrl</a:t>
            </a:r>
            <a:r>
              <a:rPr lang="de-DE" sz="2000" noProof="0">
                <a:latin typeface="DB Neo Office"/>
              </a:rPr>
              <a:t>. FP &amp; Baubetrieb (</a:t>
            </a:r>
            <a:r>
              <a:rPr lang="de-DE" sz="2000" noProof="0" err="1">
                <a:latin typeface="DB Neo Office"/>
              </a:rPr>
              <a:t>Homfeld</a:t>
            </a:r>
            <a:r>
              <a:rPr lang="de-DE" sz="2000" noProof="0">
                <a:latin typeface="DB Neo Office"/>
              </a:rPr>
              <a:t>, ~110)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sz="2000" noProof="0">
                <a:latin typeface="DB Neo Office"/>
              </a:rPr>
              <a:t>4. KP 1 Kapazitätssteuerung &amp; Kurzfrist (Fürstner, ~44)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sz="2000" noProof="0">
                <a:latin typeface="DB Neo Office"/>
              </a:rPr>
              <a:t>5. Netzzugang &amp; Regulierung (Etzold, 25)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sz="2000" noProof="0">
                <a:latin typeface="DB Neo Office"/>
              </a:rPr>
              <a:t>6. Aftersales &amp; Markt (Fett, ~40)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sz="2000" noProof="0">
                <a:latin typeface="DB Neo Office"/>
              </a:rPr>
              <a:t>7. Digitalisierung &amp; IT (Gruber/Scholz, ~215-237)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sz="2000" noProof="0">
                <a:latin typeface="DB Neo Office"/>
              </a:rPr>
              <a:t>8. Regionale FP-Org. FV &amp; GV (Fett, ~100) - NEU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 noProof="0"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7CE09-B902-4A8B-9460-0757F8A6B5B4}" type="slidenum">
              <a:rPr lang="de-DE" noProof="0"/>
              <a:t>8</a:t>
            </a:fld>
            <a:endParaRPr lang="de-DE" noProof="0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de-DE" sz="1100" b="0" i="0" noProof="0">
                <a:solidFill>
                  <a:srgbClr val="EC0016"/>
                </a:solidFill>
                <a:latin typeface="DB Neo Office"/>
              </a:rPr>
              <a:t>DB Vertraulich / DB </a:t>
            </a:r>
            <a:r>
              <a:rPr lang="de-DE" sz="1100" b="0" i="0" noProof="0" err="1">
                <a:solidFill>
                  <a:srgbClr val="EC0016"/>
                </a:solidFill>
                <a:latin typeface="DB Neo Office"/>
              </a:rPr>
              <a:t>confidential</a:t>
            </a:r>
            <a:endParaRPr lang="de-DE" sz="1100" b="0" i="0" noProof="0">
              <a:solidFill>
                <a:srgbClr val="EC0016"/>
              </a:solidFill>
              <a:latin typeface="DB Neo Offic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noProof="0">
                <a:latin typeface="DB Neo Office Head"/>
              </a:rPr>
              <a:t>IT-Abteilung: 12 Teams (Gruber / Scholz)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571466"/>
              </p:ext>
            </p:extLst>
          </p:nvPr>
        </p:nvGraphicFramePr>
        <p:xfrm>
          <a:off x="606493" y="1266395"/>
          <a:ext cx="10979013" cy="478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6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7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20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Team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MA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2000" b="1" noProof="0">
                          <a:solidFill>
                            <a:srgbClr val="FFFFFF"/>
                          </a:solidFill>
                          <a:latin typeface="DB Neo Office Head"/>
                        </a:rPr>
                        <a:t>Kern-Systeme / Aufgaben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Fahrplan-IT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 err="1">
                          <a:latin typeface="DB Neo Office"/>
                        </a:rPr>
                        <a:t>KonBel</a:t>
                      </a:r>
                      <a:r>
                        <a:rPr lang="de-DE" sz="1800" noProof="0">
                          <a:latin typeface="DB Neo Office"/>
                        </a:rPr>
                        <a:t>, TAKT, BBP, PAULA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Kundenportale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Infraportal, Trassenfinder, Portal Erstanmeldung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Data &amp; Analytics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 err="1">
                          <a:latin typeface="DB Neo Office"/>
                        </a:rPr>
                        <a:t>InKa</a:t>
                      </a:r>
                      <a:r>
                        <a:rPr lang="de-DE" sz="1800" noProof="0">
                          <a:latin typeface="DB Neo Office"/>
                        </a:rPr>
                        <a:t>, ML-Modelle, Kapazitätstransparenz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Business IT Vertrieb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pathOS, TPN, APN, Abrechnungs-IT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Simulation &amp; Modelle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Zugfahrtsimulation, Optimierung Bauprogramme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 err="1">
                          <a:latin typeface="DB Neo Office"/>
                        </a:rPr>
                        <a:t>neXt</a:t>
                      </a:r>
                      <a:r>
                        <a:rPr lang="de-DE" sz="1800" noProof="0">
                          <a:latin typeface="DB Neo Office"/>
                        </a:rPr>
                        <a:t> / Schnelle Lösungen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#Einfachbahn, DB </a:t>
                      </a:r>
                      <a:r>
                        <a:rPr lang="de-DE" sz="1800" noProof="0" err="1">
                          <a:latin typeface="DB Neo Office"/>
                        </a:rPr>
                        <a:t>Livemaps</a:t>
                      </a:r>
                      <a:r>
                        <a:rPr lang="de-DE" sz="1800" noProof="0">
                          <a:latin typeface="DB Neo Office"/>
                        </a:rPr>
                        <a:t>, strecken.info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Infrastrukturdaten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IDBF, </a:t>
                      </a:r>
                      <a:r>
                        <a:rPr lang="de-DE" sz="1800" noProof="0" err="1">
                          <a:latin typeface="DB Neo Office"/>
                        </a:rPr>
                        <a:t>strecken.zeit</a:t>
                      </a:r>
                      <a:endParaRPr lang="de-DE" sz="1800" noProof="0">
                        <a:latin typeface="DB Neo Office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Bau-IT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 err="1">
                          <a:latin typeface="DB Neo Office"/>
                        </a:rPr>
                        <a:t>BBPneo</a:t>
                      </a:r>
                      <a:r>
                        <a:rPr lang="de-DE" sz="1800" noProof="0">
                          <a:latin typeface="DB Neo Office"/>
                        </a:rPr>
                        <a:t>, BAPSI, </a:t>
                      </a:r>
                      <a:r>
                        <a:rPr lang="de-DE" sz="1800" noProof="0" err="1">
                          <a:latin typeface="DB Neo Office"/>
                        </a:rPr>
                        <a:t>KomBAU</a:t>
                      </a:r>
                      <a:r>
                        <a:rPr lang="de-DE" sz="1800" noProof="0">
                          <a:latin typeface="DB Neo Office"/>
                        </a:rPr>
                        <a:t>, Bauprognose-App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FBF &amp;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Fusioniert: FBF Fahrplan + FBF Bau + 2nd Level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Solution / Architektur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SIC OP Strategie, übergreifend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Projekte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 err="1">
                          <a:latin typeface="DB Neo Office"/>
                        </a:rPr>
                        <a:t>TTTneo</a:t>
                      </a:r>
                      <a:r>
                        <a:rPr lang="de-DE" sz="1800" noProof="0">
                          <a:latin typeface="DB Neo Office"/>
                        </a:rPr>
                        <a:t>, übergreifende IT-Projekte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0468"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Leitung + Regelwerk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noProof="0">
                          <a:latin typeface="DB Neo Office"/>
                        </a:rPr>
                        <a:t>Gruber, Scholz, fachliche Architektur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 noProof="0"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AA87A-83A9-4268-AC33-78B47D06FA1E}" type="slidenum">
              <a:rPr lang="de-DE" noProof="0"/>
              <a:t>9</a:t>
            </a:fld>
            <a:endParaRPr lang="de-DE" noProof="0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de-DE" sz="1100" b="0" i="0" noProof="0">
                <a:solidFill>
                  <a:srgbClr val="EC0016"/>
                </a:solidFill>
                <a:latin typeface="DB Neo Office"/>
              </a:rPr>
              <a:t>DB Vertraulich / DB </a:t>
            </a:r>
            <a:r>
              <a:rPr lang="de-DE" sz="1100" b="0" i="0" noProof="0" err="1">
                <a:solidFill>
                  <a:srgbClr val="EC0016"/>
                </a:solidFill>
                <a:latin typeface="DB Neo Office"/>
              </a:rPr>
              <a:t>confidential</a:t>
            </a:r>
            <a:endParaRPr lang="de-DE" sz="1100" b="0" i="0" noProof="0">
              <a:solidFill>
                <a:srgbClr val="EC0016"/>
              </a:solidFill>
              <a:latin typeface="DB Neo Office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MASTER" val="DB 16_9"/>
  <p:tag name="SHOWAGENDASLIDENUMBER" val="no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DB">
  <a:themeElements>
    <a:clrScheme name="DB Farben">
      <a:dk1>
        <a:sysClr val="windowText" lastClr="000000"/>
      </a:dk1>
      <a:lt1>
        <a:sysClr val="window" lastClr="FFFFFF"/>
      </a:lt1>
      <a:dk2>
        <a:srgbClr val="000000"/>
      </a:dk2>
      <a:lt2>
        <a:srgbClr val="878C96"/>
      </a:lt2>
      <a:accent1>
        <a:srgbClr val="D7DCE1"/>
      </a:accent1>
      <a:accent2>
        <a:srgbClr val="EC0016"/>
      </a:accent2>
      <a:accent3>
        <a:srgbClr val="F0F3F5"/>
      </a:accent3>
      <a:accent4>
        <a:srgbClr val="AFB4BB"/>
      </a:accent4>
      <a:accent5>
        <a:srgbClr val="3C414B"/>
      </a:accent5>
      <a:accent6>
        <a:srgbClr val="F0F3F5"/>
      </a:accent6>
      <a:hlink>
        <a:srgbClr val="3C414B"/>
      </a:hlink>
      <a:folHlink>
        <a:srgbClr val="878C96"/>
      </a:folHlink>
    </a:clrScheme>
    <a:fontScheme name="Benutzerdefiniert 4">
      <a:majorFont>
        <a:latin typeface="DB Neo Office Head"/>
        <a:ea typeface=""/>
        <a:cs typeface=""/>
      </a:majorFont>
      <a:minorFont>
        <a:latin typeface="DB 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lIns="72000" tIns="72000" rIns="72000" bIns="72000" rtlCol="0" anchor="ctr"/>
      <a:lstStyle>
        <a:defPPr algn="ctr">
          <a:buClr>
            <a:schemeClr val="accent2"/>
          </a:buClr>
          <a:defRPr sz="16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AFB4B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975" indent="-180975" algn="l">
          <a:buClr>
            <a:schemeClr val="accent2"/>
          </a:buClr>
          <a:buFont typeface="DB Sans" panose="020B0502050202020204" pitchFamily="34" charset="0"/>
          <a:buChar char="‒"/>
          <a:defRPr sz="1600" dirty="0" err="1" smtClean="0"/>
        </a:defPPr>
      </a:lstStyle>
    </a:txDef>
  </a:objectDefaults>
  <a:extraClrSchemeLst/>
  <a:custClrLst>
    <a:custClr name="Yellow 700">
      <a:srgbClr val="FF9B00"/>
    </a:custClr>
    <a:custClr name="Orange 700">
      <a:srgbClr val="C05E00"/>
    </a:custClr>
    <a:custClr name="Red 700">
      <a:srgbClr val="9B000E"/>
    </a:custClr>
    <a:custClr name="Burgundy 700">
      <a:srgbClr val="641E32"/>
    </a:custClr>
    <a:custClr name="Pink 700">
      <a:srgbClr val="B80065"/>
    </a:custClr>
    <a:custClr name="Violett 700">
      <a:srgbClr val="581D70"/>
    </a:custClr>
    <a:custClr name="Blue 700">
      <a:srgbClr val="0A1E6E"/>
    </a:custClr>
    <a:custClr name="Cyan 700">
      <a:srgbClr val="006A96"/>
    </a:custClr>
    <a:custClr name="Turquiose 700">
      <a:srgbClr val="006E6B"/>
    </a:custClr>
    <a:custClr name="Green 700">
      <a:srgbClr val="165C27"/>
    </a:custClr>
    <a:custClr name="Yellow 500">
      <a:srgbClr val="FFD800"/>
    </a:custClr>
    <a:custClr name="Orange 500">
      <a:srgbClr val="F39200"/>
    </a:custClr>
    <a:custClr name="Red 500">
      <a:srgbClr val="EC0016"/>
    </a:custClr>
    <a:custClr name="Burgundy 500">
      <a:srgbClr val="A9455D"/>
    </a:custClr>
    <a:custClr name="Pink 500">
      <a:srgbClr val="E93E8F"/>
    </a:custClr>
    <a:custClr name="Violett 500">
      <a:srgbClr val="814997"/>
    </a:custClr>
    <a:custClr name="Blue 500">
      <a:srgbClr val="1455C0"/>
    </a:custClr>
    <a:custClr name="Cyan 500">
      <a:srgbClr val="309FD1"/>
    </a:custClr>
    <a:custClr name="Turquiose 500">
      <a:srgbClr val="00A099"/>
    </a:custClr>
    <a:custClr name="Green 500">
      <a:srgbClr val="408335"/>
    </a:custClr>
    <a:custClr name="Yellow 300">
      <a:srgbClr val="FFF876"/>
    </a:custClr>
    <a:custClr name="Orange 300">
      <a:srgbClr val="FACA7F"/>
    </a:custClr>
    <a:custClr name="Red 300">
      <a:srgbClr val="FA9090"/>
    </a:custClr>
    <a:custClr name="Burgundy 300">
      <a:srgbClr val="DA9AA8"/>
    </a:custClr>
    <a:custClr name="Pink 300">
      <a:srgbClr val="F4AECE"/>
    </a:custClr>
    <a:custClr name="Violett 300">
      <a:srgbClr val="C2A1C7"/>
    </a:custClr>
    <a:custClr name="Blue 300">
      <a:srgbClr val="73AEF4"/>
    </a:custClr>
    <a:custClr name="Cyan 300">
      <a:srgbClr val="84CFEF"/>
    </a:custClr>
    <a:custClr name="Turquiose 300">
      <a:srgbClr val="83CACA"/>
    </a:custClr>
    <a:custClr name="Green 300">
      <a:srgbClr val="8CBC80"/>
    </a:custClr>
    <a:custClr name="Yellow 100">
      <a:srgbClr val="FFFFDC"/>
    </a:custClr>
    <a:custClr name="Orange 100">
      <a:srgbClr val="FFF4D8"/>
    </a:custClr>
    <a:custClr name="Red 100">
      <a:srgbClr val="FEE6E6"/>
    </a:custClr>
    <a:custClr name="Burgundy 100">
      <a:srgbClr val="F4E8ED"/>
    </a:custClr>
    <a:custClr name="Pink 100">
      <a:srgbClr val="FDEEF8"/>
    </a:custClr>
    <a:custClr name="Violett 100">
      <a:srgbClr val="F4EEFA"/>
    </a:custClr>
    <a:custClr name="Blue 100">
      <a:srgbClr val="E0EFFB"/>
    </a:custClr>
    <a:custClr name="Cyan 100">
      <a:srgbClr val="E5FAFF"/>
    </a:custClr>
    <a:custClr name="Turquiose 100">
      <a:srgbClr val="E3F5F4"/>
    </a:custClr>
    <a:custClr name="Green 100">
      <a:srgbClr val="E2F3E5"/>
    </a:custClr>
    <a:custClr name="Light Green 700">
      <a:srgbClr val="44741A"/>
    </a:custClr>
    <a:custClr name="Light Green 500">
      <a:srgbClr val="63A615"/>
    </a:custClr>
    <a:custClr name="Light Green 300">
      <a:srgbClr val="9FD45F"/>
    </a:custClr>
    <a:custClr name="Light Green 100">
      <a:srgbClr val="EBF7DD"/>
    </a:custClr>
    <a:custClr name="Warm Grey 700">
      <a:srgbClr val="4F4B41"/>
    </a:custClr>
    <a:custClr name="Warm Grey 500">
      <a:srgbClr val="858379"/>
    </a:custClr>
    <a:custClr name="Warm Grey 300">
      <a:srgbClr val="BCBBB2"/>
    </a:custClr>
    <a:custClr name="Warm Grey 100">
      <a:srgbClr val="F5F4F1"/>
    </a:custClr>
    <a:custClr name="Black">
      <a:srgbClr val="000000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DB InfraGO_16_9.potx" id="{310831BD-FD71-4462-A594-F0DED819FC87}" vid="{35EED400-FD79-40CB-A6F9-06F5F9CC2C5D}"/>
    </a:ext>
  </a:extLst>
</a:theme>
</file>

<file path=ppt/theme/theme2.xml><?xml version="1.0" encoding="utf-8"?>
<a:theme xmlns:a="http://schemas.openxmlformats.org/drawingml/2006/main" name="Office">
  <a:themeElements>
    <a:clrScheme name="DB KONZERN 2022">
      <a:dk1>
        <a:sysClr val="windowText" lastClr="000000"/>
      </a:dk1>
      <a:lt1>
        <a:sysClr val="window" lastClr="FFFFFF"/>
      </a:lt1>
      <a:dk2>
        <a:srgbClr val="000000"/>
      </a:dk2>
      <a:lt2>
        <a:srgbClr val="878C96"/>
      </a:lt2>
      <a:accent1>
        <a:srgbClr val="D7DCE1"/>
      </a:accent1>
      <a:accent2>
        <a:srgbClr val="EC0016"/>
      </a:accent2>
      <a:accent3>
        <a:srgbClr val="F0F3F5"/>
      </a:accent3>
      <a:accent4>
        <a:srgbClr val="AFB4BB"/>
      </a:accent4>
      <a:accent5>
        <a:srgbClr val="3C414B"/>
      </a:accent5>
      <a:accent6>
        <a:srgbClr val="F0F3F5"/>
      </a:accent6>
      <a:hlink>
        <a:srgbClr val="3C414B"/>
      </a:hlink>
      <a:folHlink>
        <a:srgbClr val="878C96"/>
      </a:folHlink>
    </a:clrScheme>
    <a:fontScheme name="DB KONZERN 2022">
      <a:majorFont>
        <a:latin typeface="DB Head Black"/>
        <a:ea typeface=""/>
        <a:cs typeface=""/>
      </a:majorFont>
      <a:minorFont>
        <a:latin typeface="DB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DB KONZERN 2022">
      <a:dk1>
        <a:sysClr val="windowText" lastClr="000000"/>
      </a:dk1>
      <a:lt1>
        <a:sysClr val="window" lastClr="FFFFFF"/>
      </a:lt1>
      <a:dk2>
        <a:srgbClr val="000000"/>
      </a:dk2>
      <a:lt2>
        <a:srgbClr val="878C96"/>
      </a:lt2>
      <a:accent1>
        <a:srgbClr val="D7DCE1"/>
      </a:accent1>
      <a:accent2>
        <a:srgbClr val="EC0016"/>
      </a:accent2>
      <a:accent3>
        <a:srgbClr val="F0F3F5"/>
      </a:accent3>
      <a:accent4>
        <a:srgbClr val="AFB4BB"/>
      </a:accent4>
      <a:accent5>
        <a:srgbClr val="3C414B"/>
      </a:accent5>
      <a:accent6>
        <a:srgbClr val="F0F3F5"/>
      </a:accent6>
      <a:hlink>
        <a:srgbClr val="3C414B"/>
      </a:hlink>
      <a:folHlink>
        <a:srgbClr val="878C96"/>
      </a:folHlink>
    </a:clrScheme>
    <a:fontScheme name="DB KONZERN 2022">
      <a:majorFont>
        <a:latin typeface="DB Head Black"/>
        <a:ea typeface=""/>
        <a:cs typeface=""/>
      </a:majorFont>
      <a:minorFont>
        <a:latin typeface="DB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5E486AFE5F44459F4DB1D54872E25B" ma:contentTypeVersion="20" ma:contentTypeDescription="Create a new document." ma:contentTypeScope="" ma:versionID="a613eb7894e74b053740be1100f5ffe1">
  <xsd:schema xmlns:xsd="http://www.w3.org/2001/XMLSchema" xmlns:xs="http://www.w3.org/2001/XMLSchema" xmlns:p="http://schemas.microsoft.com/office/2006/metadata/properties" xmlns:ns2="b9faa59d-cc23-414d-b19f-a39b05b7a2b3" xmlns:ns3="360bad64-1bd7-443e-bd3f-4a2306ba4043" targetNamespace="http://schemas.microsoft.com/office/2006/metadata/properties" ma:root="true" ma:fieldsID="7f4f6f3a1ebbfb224cd710d375ba37f3" ns2:_="" ns3:_="">
    <xsd:import namespace="b9faa59d-cc23-414d-b19f-a39b05b7a2b3"/>
    <xsd:import namespace="360bad64-1bd7-443e-bd3f-4a2306ba40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Datum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erstellt_x0020_v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faa59d-cc23-414d-b19f-a39b05b7a2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f80f6d38-43b1-4def-ac06-3ce7426a3a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Datum" ma:index="23" nillable="true" ma:displayName="Datum" ma:format="DateOnly" ma:internalName="Datum">
      <xsd:simpleType>
        <xsd:restriction base="dms:DateTim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erstellt_x0020_von" ma:index="27" nillable="true" ma:displayName="erstellt von" ma:list="UserInfo" ma:SharePointGroup="0" ma:internalName="erstellt_x0020_von" ma:showField="Created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0bad64-1bd7-443e-bd3f-4a2306ba4043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662a8c5-8159-4599-b2c4-1c67a99db624}" ma:internalName="TaxCatchAll" ma:showField="CatchAllData" ma:web="360bad64-1bd7-443e-bd3f-4a2306ba40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60bad64-1bd7-443e-bd3f-4a2306ba4043" xsi:nil="true"/>
    <lcf76f155ced4ddcb4097134ff3c332f xmlns="b9faa59d-cc23-414d-b19f-a39b05b7a2b3">
      <Terms xmlns="http://schemas.microsoft.com/office/infopath/2007/PartnerControls"/>
    </lcf76f155ced4ddcb4097134ff3c332f>
    <Datum xmlns="b9faa59d-cc23-414d-b19f-a39b05b7a2b3" xsi:nil="true"/>
    <erstellt_x0020_von xmlns="b9faa59d-cc23-414d-b19f-a39b05b7a2b3">
      <UserInfo>
        <DisplayName/>
        <AccountId xsi:nil="true"/>
        <AccountType/>
      </UserInfo>
    </erstellt_x0020_von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58D802-6C5C-43EE-87A7-26A19B34DC4F}">
  <ds:schemaRefs>
    <ds:schemaRef ds:uri="360bad64-1bd7-443e-bd3f-4a2306ba4043"/>
    <ds:schemaRef ds:uri="b9faa59d-cc23-414d-b19f-a39b05b7a2b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54EF361-9A39-406B-847E-4BCC10413675}">
  <ds:schemaRefs>
    <ds:schemaRef ds:uri="360bad64-1bd7-443e-bd3f-4a2306ba4043"/>
    <ds:schemaRef ds:uri="b9faa59d-cc23-414d-b19f-a39b05b7a2b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1EDDD20-22CF-4F18-B7DD-273307973C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DB InfraGO_16_9</Template>
  <TotalTime>0</TotalTime>
  <Application>Microsoft Office PowerPoint</Application>
  <PresentationFormat>Widescreen</PresentationFormat>
  <Slides>11</Slides>
  <Notes>8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DB</vt:lpstr>
      <vt:lpstr>Reorganisation IT V.IWF</vt:lpstr>
      <vt:lpstr>Herausforderung und Lösung</vt:lpstr>
      <vt:lpstr>IST: Zwei getrennte IT-Abteilungen</vt:lpstr>
      <vt:lpstr>Handlungsbedarf in Zahlen</vt:lpstr>
      <vt:lpstr>Variante C</vt:lpstr>
      <vt:lpstr>Variante C - IT-Teams nach Konsultationsphasen</vt:lpstr>
      <vt:lpstr>Variante D</vt:lpstr>
      <vt:lpstr>Variante D - Bereich V.IWF nach Reorganisation</vt:lpstr>
      <vt:lpstr>IT-Abteilung: 12 Teams (Gruber / Scholz)</vt:lpstr>
      <vt:lpstr>Uebergangsmatrix - Top-Transfers in die IT-Abteilung</vt:lpstr>
      <vt:lpstr>Nächste Schritte: Abstimmung Variante - Transitionsplanung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Kommunikationsstrategie</dc:title>
  <dc:creator>Tina Ramge</dc:creator>
  <cp:revision>1</cp:revision>
  <dcterms:created xsi:type="dcterms:W3CDTF">2024-06-14T12:16:09Z</dcterms:created>
  <dcterms:modified xsi:type="dcterms:W3CDTF">2026-06-22T13:22:17Z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0x0101002E5E486AFE5F44459F4DB1D54872E25B</vt:lpwstr>
  </property>
  <property fmtid="{D5CDD505-2E9C-101B-9397-08002B2CF9AE}" pid="3" name="MediaServiceImageTags">
    <vt:lpwstr/>
  </property>
</Properties>
</file>